
<file path=[Content_Types].xml><?xml version="1.0" encoding="utf-8"?>
<Types xmlns="http://schemas.openxmlformats.org/package/2006/content-types">
  <Default Extension="png" ContentType="image/png"/>
  <Default Extension="tmp" ContentType="image/png"/>
  <Default Extension="wmf" ContentType="image/x-wmf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3.xml" ContentType="application/vnd.openxmlformats-officedocument.them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4.xml" ContentType="application/vnd.openxmlformats-officedocument.theme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5.xml" ContentType="application/vnd.openxmlformats-officedocument.theme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theme/theme6.xml" ContentType="application/vnd.openxmlformats-officedocument.theme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theme/theme7.xml" ContentType="application/vnd.openxmlformats-officedocument.theme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theme/theme8.xml" ContentType="application/vnd.openxmlformats-officedocument.theme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theme/theme9.xml" ContentType="application/vnd.openxmlformats-officedocument.theme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theme/theme10.xml" ContentType="application/vnd.openxmlformats-officedocument.theme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theme/theme11.xml" ContentType="application/vnd.openxmlformats-officedocument.theme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theme/theme12.xml" ContentType="application/vnd.openxmlformats-officedocument.theme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<Relationships xmlns="http://schemas.openxmlformats.org/package/2006/relationships"><Relationship Id="rId3" Type="http://schemas.openxmlformats.org/officeDocument/2006/relationships/extended-properties" Target="docProps/app.xml" /><Relationship Id="rId2" Type="http://schemas.openxmlformats.org/package/2006/relationships/metadata/core-properties" Target="docProps/core.xml" /><Relationship Id="rId1" Type="http://schemas.openxmlformats.org/officeDocument/2006/relationships/officeDocument" Target="ppt/presentation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  <p:sldMasterId id="2147483674" r:id="rId2"/>
    <p:sldMasterId id="2147483711" r:id="rId3"/>
    <p:sldMasterId id="2147483736" r:id="rId4"/>
    <p:sldMasterId id="2147483770" r:id="rId5"/>
    <p:sldMasterId id="2147483777" r:id="rId6"/>
    <p:sldMasterId id="2147483789" r:id="rId7"/>
    <p:sldMasterId id="2147483801" r:id="rId8"/>
    <p:sldMasterId id="2147483813" r:id="rId9"/>
    <p:sldMasterId id="2147483824" r:id="rId10"/>
    <p:sldMasterId id="2147483836" r:id="rId11"/>
    <p:sldMasterId id="2147483842" r:id="rId12"/>
    <p:sldMasterId id="2147483848" r:id="rId13"/>
  </p:sldMasterIdLst>
  <p:notesMasterIdLst>
    <p:notesMasterId r:id="rId43"/>
  </p:notesMasterIdLst>
  <p:handoutMasterIdLst>
    <p:handoutMasterId r:id="rId44"/>
  </p:handoutMasterIdLst>
  <p:sldIdLst>
    <p:sldId id="657" r:id="rId14"/>
    <p:sldId id="658" r:id="rId15"/>
    <p:sldId id="675" r:id="rId16"/>
    <p:sldId id="615" r:id="rId17"/>
    <p:sldId id="682" r:id="rId18"/>
    <p:sldId id="683" r:id="rId19"/>
    <p:sldId id="684" r:id="rId20"/>
    <p:sldId id="676" r:id="rId21"/>
    <p:sldId id="620" r:id="rId22"/>
    <p:sldId id="627" r:id="rId23"/>
    <p:sldId id="628" r:id="rId24"/>
    <p:sldId id="621" r:id="rId25"/>
    <p:sldId id="622" r:id="rId26"/>
    <p:sldId id="623" r:id="rId27"/>
    <p:sldId id="677" r:id="rId28"/>
    <p:sldId id="690" r:id="rId29"/>
    <p:sldId id="685" r:id="rId30"/>
    <p:sldId id="686" r:id="rId31"/>
    <p:sldId id="687" r:id="rId32"/>
    <p:sldId id="688" r:id="rId33"/>
    <p:sldId id="625" r:id="rId34"/>
    <p:sldId id="678" r:id="rId35"/>
    <p:sldId id="674" r:id="rId36"/>
    <p:sldId id="672" r:id="rId37"/>
    <p:sldId id="660" r:id="rId38"/>
    <p:sldId id="691" r:id="rId39"/>
    <p:sldId id="692" r:id="rId40"/>
    <p:sldId id="693" r:id="rId41"/>
    <p:sldId id="597" r:id="rId4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61D14"/>
    <a:srgbClr val="793423"/>
    <a:srgbClr val="ED1036"/>
    <a:srgbClr val="255FAA"/>
    <a:srgbClr val="9D8ABD"/>
    <a:srgbClr val="E7401A"/>
    <a:srgbClr val="5F3D5D"/>
    <a:srgbClr val="2F3C1A"/>
    <a:srgbClr val="A51D2D"/>
    <a:srgbClr val="9C79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>
    <p:restoredLeft sz="22606" autoAdjust="0"/>
    <p:restoredTop sz="78308" autoAdjust="0"/>
  </p:normalViewPr>
  <p:slideViewPr>
    <p:cSldViewPr>
      <p:cViewPr varScale="1">
        <p:scale>
          <a:sx n="88" d="100"/>
          <a:sy n="88" d="100"/>
        </p:scale>
        <p:origin x="1176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2976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3" d="100"/>
          <a:sy n="83" d="100"/>
        </p:scale>
        <p:origin x="3132" y="8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5.xml"/><Relationship Id="rId26" Type="http://schemas.openxmlformats.org/officeDocument/2006/relationships/slide" Target="slides/slide13.xml"/><Relationship Id="rId39" Type="http://schemas.openxmlformats.org/officeDocument/2006/relationships/slide" Target="slides/slide26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8.xml"/><Relationship Id="rId34" Type="http://schemas.openxmlformats.org/officeDocument/2006/relationships/slide" Target="slides/slide21.xml"/><Relationship Id="rId42" Type="http://schemas.openxmlformats.org/officeDocument/2006/relationships/slide" Target="slides/slide29.xml"/><Relationship Id="rId47" Type="http://schemas.openxmlformats.org/officeDocument/2006/relationships/theme" Target="theme/theme1.xml"/><Relationship Id="rId7" Type="http://schemas.openxmlformats.org/officeDocument/2006/relationships/slideMaster" Target="slideMasters/slideMaster7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4.xml"/><Relationship Id="rId25" Type="http://schemas.openxmlformats.org/officeDocument/2006/relationships/slide" Target="slides/slide12.xml"/><Relationship Id="rId33" Type="http://schemas.openxmlformats.org/officeDocument/2006/relationships/slide" Target="slides/slide20.xml"/><Relationship Id="rId38" Type="http://schemas.openxmlformats.org/officeDocument/2006/relationships/slide" Target="slides/slide25.xml"/><Relationship Id="rId46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3.xml"/><Relationship Id="rId20" Type="http://schemas.openxmlformats.org/officeDocument/2006/relationships/slide" Target="slides/slide7.xml"/><Relationship Id="rId29" Type="http://schemas.openxmlformats.org/officeDocument/2006/relationships/slide" Target="slides/slide16.xml"/><Relationship Id="rId41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11.xml"/><Relationship Id="rId32" Type="http://schemas.openxmlformats.org/officeDocument/2006/relationships/slide" Target="slides/slide19.xml"/><Relationship Id="rId37" Type="http://schemas.openxmlformats.org/officeDocument/2006/relationships/slide" Target="slides/slide24.xml"/><Relationship Id="rId40" Type="http://schemas.openxmlformats.org/officeDocument/2006/relationships/slide" Target="slides/slide27.xml"/><Relationship Id="rId45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2.xml"/><Relationship Id="rId23" Type="http://schemas.openxmlformats.org/officeDocument/2006/relationships/slide" Target="slides/slide10.xml"/><Relationship Id="rId28" Type="http://schemas.openxmlformats.org/officeDocument/2006/relationships/slide" Target="slides/slide15.xml"/><Relationship Id="rId36" Type="http://schemas.openxmlformats.org/officeDocument/2006/relationships/slide" Target="slides/slide23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6.xml"/><Relationship Id="rId31" Type="http://schemas.openxmlformats.org/officeDocument/2006/relationships/slide" Target="slides/slide18.xml"/><Relationship Id="rId44" Type="http://schemas.openxmlformats.org/officeDocument/2006/relationships/handoutMaster" Target="handoutMasters/handoutMaster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1.xml"/><Relationship Id="rId22" Type="http://schemas.openxmlformats.org/officeDocument/2006/relationships/slide" Target="slides/slide9.xml"/><Relationship Id="rId27" Type="http://schemas.openxmlformats.org/officeDocument/2006/relationships/slide" Target="slides/slide14.xml"/><Relationship Id="rId30" Type="http://schemas.openxmlformats.org/officeDocument/2006/relationships/slide" Target="slides/slide17.xml"/><Relationship Id="rId35" Type="http://schemas.openxmlformats.org/officeDocument/2006/relationships/slide" Target="slides/slide22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3DBC4F-3282-450A-99F7-DEE4FE01D9BE}" type="datetimeFigureOut">
              <a:rPr lang="en-US" smtClean="0"/>
              <a:t>2/22/2017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558908-2799-4995-A399-B7D8A519C7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06798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1C8DA4-9C8A-4988-B75B-685D95C866AF}" type="datetimeFigureOut">
              <a:rPr lang="en-US" smtClean="0"/>
              <a:t>2/22/2017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749800" y="684213"/>
            <a:ext cx="1422400" cy="10668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2133600"/>
            <a:ext cx="5486400" cy="63246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AD414A-1371-44A8-BAD9-9B3D445EC7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22542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814888" y="696913"/>
            <a:ext cx="1339850" cy="10048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98500" y="2088833"/>
            <a:ext cx="5588000" cy="6498590"/>
          </a:xfrm>
        </p:spPr>
        <p:txBody>
          <a:bodyPr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20381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Aft>
                <a:spcPts val="0"/>
              </a:spcAft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6E37B-5EA9-4A14-8E69-CE47D14250C1}" type="slidenum">
              <a:rPr lang="en-US" smtClean="0">
                <a:solidFill>
                  <a:prstClr val="black"/>
                </a:solidFill>
              </a:rPr>
              <a:pPr/>
              <a:t>10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45691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6E37B-5EA9-4A14-8E69-CE47D14250C1}" type="slidenum">
              <a:rPr lang="en-US" smtClean="0">
                <a:solidFill>
                  <a:prstClr val="black"/>
                </a:solidFill>
              </a:rPr>
              <a:pPr/>
              <a:t>11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20304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18025" y="468313"/>
            <a:ext cx="1851025" cy="13874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6E37B-5EA9-4A14-8E69-CE47D14250C1}" type="slidenum">
              <a:rPr lang="en-US" smtClean="0">
                <a:solidFill>
                  <a:prstClr val="black"/>
                </a:solidFill>
              </a:rPr>
              <a:pPr/>
              <a:t>12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55456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6E37B-5EA9-4A14-8E69-CE47D14250C1}" type="slidenum">
              <a:rPr lang="en-US" smtClean="0">
                <a:solidFill>
                  <a:prstClr val="black"/>
                </a:solidFill>
              </a:rPr>
              <a:pPr/>
              <a:t>13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77298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spcAft>
                <a:spcPts val="0"/>
              </a:spcAft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6E37B-5EA9-4A14-8E69-CE47D14250C1}" type="slidenum">
              <a:rPr lang="en-US" smtClean="0">
                <a:solidFill>
                  <a:prstClr val="black"/>
                </a:solidFill>
              </a:rPr>
              <a:pPr/>
              <a:t>14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7071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724400" y="685800"/>
            <a:ext cx="1320800" cy="9906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2057400"/>
            <a:ext cx="5486400" cy="6400800"/>
          </a:xfrm>
        </p:spPr>
        <p:txBody>
          <a:bodyPr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73202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176713" y="452438"/>
            <a:ext cx="2063750" cy="15478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2054C-5FFB-4925-88B8-34BFE44764D6}" type="slidenum">
              <a:rPr lang="en-US">
                <a:solidFill>
                  <a:prstClr val="black"/>
                </a:solidFill>
              </a:rPr>
              <a:pPr/>
              <a:t>16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77039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2054C-5FFB-4925-88B8-34BFE44764D6}" type="slidenum">
              <a:rPr lang="en-US">
                <a:solidFill>
                  <a:prstClr val="black"/>
                </a:solidFill>
              </a:rPr>
              <a:pPr/>
              <a:t>17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004766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B38CAEC-4554-485B-9189-C45C7447A404}" type="slidenum">
              <a:rPr lang="en-US">
                <a:solidFill>
                  <a:prstClr val="black"/>
                </a:solidFill>
              </a:rPr>
              <a:pPr>
                <a:defRPr/>
              </a:pPr>
              <a:t>18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96613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B38CAEC-4554-485B-9189-C45C7447A404}" type="slidenum">
              <a:rPr lang="en-US">
                <a:solidFill>
                  <a:prstClr val="black"/>
                </a:solidFill>
              </a:rPr>
              <a:pPr>
                <a:defRPr/>
              </a:pPr>
              <a:t>19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11874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6E37B-5EA9-4A14-8E69-CE47D14250C1}" type="slidenum">
              <a:rPr lang="en-US" smtClean="0">
                <a:solidFill>
                  <a:prstClr val="black"/>
                </a:solidFill>
              </a:rPr>
              <a:pPr/>
              <a:t>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152071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B38CAEC-4554-485B-9189-C45C7447A404}" type="slidenum">
              <a:rPr lang="en-US">
                <a:solidFill>
                  <a:prstClr val="black"/>
                </a:solidFill>
              </a:rPr>
              <a:pPr>
                <a:defRPr/>
              </a:pPr>
              <a:t>20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42753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6E37B-5EA9-4A14-8E69-CE47D14250C1}" type="slidenum">
              <a:rPr lang="en-US" smtClean="0">
                <a:solidFill>
                  <a:prstClr val="black"/>
                </a:solidFill>
              </a:rPr>
              <a:pPr/>
              <a:t>21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686321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724400" y="685800"/>
            <a:ext cx="1320800" cy="9906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2057400"/>
            <a:ext cx="5486400" cy="6400800"/>
          </a:xfrm>
        </p:spPr>
        <p:txBody>
          <a:bodyPr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483153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0" y="457200"/>
            <a:ext cx="1912938" cy="1435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C57288-C985-4820-8C15-0FD509EE468E}" type="slidenum">
              <a:rPr lang="en-US" smtClean="0">
                <a:solidFill>
                  <a:prstClr val="black"/>
                </a:solidFill>
              </a:rPr>
              <a:pPr/>
              <a:t>23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725493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2055812"/>
            <a:ext cx="5486400" cy="6478587"/>
          </a:xfrm>
        </p:spPr>
        <p:txBody>
          <a:bodyPr/>
          <a:lstStyle/>
          <a:p>
            <a:pPr>
              <a:spcAft>
                <a:spcPts val="0"/>
              </a:spcAft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6E37B-5EA9-4A14-8E69-CE47D14250C1}" type="slidenum">
              <a:rPr lang="en-US" smtClean="0">
                <a:solidFill>
                  <a:prstClr val="black"/>
                </a:solidFill>
              </a:rPr>
              <a:pPr/>
              <a:t>24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686345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20889" y="2166197"/>
            <a:ext cx="5665611" cy="642122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AD414A-1371-44A8-BAD9-9B3D445EC785}" type="slidenum">
              <a:rPr lang="en-US" smtClean="0">
                <a:solidFill>
                  <a:prstClr val="black"/>
                </a:solidFill>
              </a:rPr>
              <a:pPr/>
              <a:t>25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701799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043E-3B2E-174A-AC8A-CE2EDD70AE48}" type="slidenum">
              <a:rPr lang="en-US" smtClean="0">
                <a:solidFill>
                  <a:prstClr val="black"/>
                </a:solidFill>
              </a:rPr>
              <a:pPr/>
              <a:t>26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493800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Aft>
                <a:spcPts val="0"/>
              </a:spcAft>
            </a:pP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6E37B-5EA9-4A14-8E69-CE47D14250C1}" type="slidenum">
              <a:rPr lang="en-US" smtClean="0">
                <a:solidFill>
                  <a:prstClr val="black"/>
                </a:solidFill>
              </a:rPr>
              <a:pPr/>
              <a:t>27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854605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Aft>
                <a:spcPts val="0"/>
              </a:spcAft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6E37B-5EA9-4A14-8E69-CE47D14250C1}" type="slidenum">
              <a:rPr lang="en-US" smtClean="0">
                <a:solidFill>
                  <a:prstClr val="black"/>
                </a:solidFill>
              </a:rPr>
              <a:pPr/>
              <a:t>28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856789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800600" y="685800"/>
            <a:ext cx="1506538" cy="11303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457200" y="2286000"/>
            <a:ext cx="5988711" cy="6312556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C57288-C985-4820-8C15-0FD509EE468E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68543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724400" y="685800"/>
            <a:ext cx="1320800" cy="9906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2057400"/>
            <a:ext cx="5486400" cy="6400800"/>
          </a:xfrm>
        </p:spPr>
        <p:txBody>
          <a:bodyPr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81758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B38CAEC-4554-485B-9189-C45C7447A404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56590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803775" y="458788"/>
            <a:ext cx="1666875" cy="12493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B38CAEC-4554-485B-9189-C45C7447A404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00708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803775" y="458788"/>
            <a:ext cx="1666875" cy="12493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B38CAEC-4554-485B-9189-C45C7447A404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35911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803775" y="458788"/>
            <a:ext cx="1666875" cy="12493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C7E41B-31CF-47D8-BFF2-B1689096B527}" type="slidenum">
              <a:rPr lang="en-US" smtClean="0">
                <a:solidFill>
                  <a:prstClr val="black"/>
                </a:solidFill>
              </a:rPr>
              <a:pPr/>
              <a:t>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40619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724400" y="685800"/>
            <a:ext cx="1320800" cy="9906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2057400"/>
            <a:ext cx="5486400" cy="6400800"/>
          </a:xfrm>
        </p:spPr>
        <p:txBody>
          <a:bodyPr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07116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779963" y="471488"/>
            <a:ext cx="1978025" cy="1482725"/>
          </a:xfrm>
          <a:ln/>
        </p:spPr>
      </p:sp>
      <p:sp>
        <p:nvSpPr>
          <p:cNvPr id="55298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spcAft>
                <a:spcPts val="612"/>
              </a:spcAft>
            </a:pPr>
            <a:endParaRPr lang="en-US" dirty="0"/>
          </a:p>
        </p:txBody>
      </p:sp>
      <p:sp>
        <p:nvSpPr>
          <p:cNvPr id="5529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A5043E8-B854-4A0F-AA4A-4A4754899D9F}" type="slidenum">
              <a:rPr lang="en-US" smtClean="0">
                <a:solidFill>
                  <a:prstClr val="black"/>
                </a:solidFill>
                <a:latin typeface="Arial" pitchFamily="34" charset="0"/>
              </a:rPr>
              <a:pPr/>
              <a:t>9</a:t>
            </a:fld>
            <a:endParaRPr lang="en-US" dirty="0" smtClean="0">
              <a:solidFill>
                <a:prstClr val="black"/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20510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9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wmf"/><Relationship Id="rId1" Type="http://schemas.openxmlformats.org/officeDocument/2006/relationships/slideMaster" Target="../slideMasters/slideMaster11.xml"/></Relationships>
</file>

<file path=ppt/slideLayouts/_rels/slideLayout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wmf"/><Relationship Id="rId1" Type="http://schemas.openxmlformats.org/officeDocument/2006/relationships/slideMaster" Target="../slideMasters/slideMaster11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wmf"/><Relationship Id="rId1" Type="http://schemas.openxmlformats.org/officeDocument/2006/relationships/slideMaster" Target="../slideMasters/slideMaster1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wmf"/><Relationship Id="rId1" Type="http://schemas.openxmlformats.org/officeDocument/2006/relationships/slideMaster" Target="../slideMasters/slideMaster11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wmf"/><Relationship Id="rId1" Type="http://schemas.openxmlformats.org/officeDocument/2006/relationships/slideMaster" Target="../slideMasters/slideMaster1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wmf"/><Relationship Id="rId1" Type="http://schemas.openxmlformats.org/officeDocument/2006/relationships/slideMaster" Target="../slideMasters/slideMaster12.xml"/></Relationships>
</file>

<file path=ppt/slideLayouts/_rels/slideLayout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wmf"/><Relationship Id="rId1" Type="http://schemas.openxmlformats.org/officeDocument/2006/relationships/slideMaster" Target="../slideMasters/slideMaster12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wmf"/><Relationship Id="rId1" Type="http://schemas.openxmlformats.org/officeDocument/2006/relationships/slideMaster" Target="../slideMasters/slideMaster12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wmf"/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981200"/>
            <a:ext cx="8229600" cy="1676400"/>
          </a:xfrm>
          <a:prstGeom prst="rect">
            <a:avLst/>
          </a:prstGeom>
        </p:spPr>
        <p:txBody>
          <a:bodyPr/>
          <a:lstStyle>
            <a:lvl1pPr>
              <a:lnSpc>
                <a:spcPts val="3000"/>
              </a:lnSpc>
              <a:defRPr sz="2800" b="1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 smtClean="0"/>
              <a:t>Title of Presentation – Myriad Pro</a:t>
            </a:r>
            <a:br>
              <a:rPr lang="en-US" dirty="0" smtClean="0"/>
            </a:br>
            <a:r>
              <a:rPr lang="en-US" dirty="0" smtClean="0"/>
              <a:t> Bold, Shadow 28pt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371600" y="3886200"/>
            <a:ext cx="6400800" cy="4572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 b="1" baseline="0">
                <a:solidFill>
                  <a:schemeClr val="bg2"/>
                </a:solidFill>
                <a:effectLst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Presenters Name – Myriad Pro, Bold, 20pt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1371600" y="4267200"/>
            <a:ext cx="6400800" cy="1295400"/>
          </a:xfrm>
          <a:prstGeom prst="rect">
            <a:avLst/>
          </a:prstGeom>
        </p:spPr>
        <p:txBody>
          <a:bodyPr/>
          <a:lstStyle>
            <a:lvl1pPr algn="ctr">
              <a:lnSpc>
                <a:spcPts val="2000"/>
              </a:lnSpc>
              <a:buNone/>
              <a:defRPr sz="1800" baseline="0">
                <a:solidFill>
                  <a:schemeClr val="tx2"/>
                </a:solidFill>
              </a:defRPr>
            </a:lvl1pPr>
            <a:lvl2pPr algn="ctr">
              <a:defRPr>
                <a:solidFill>
                  <a:schemeClr val="tx2"/>
                </a:solidFill>
              </a:defRPr>
            </a:lvl2pPr>
            <a:lvl3pPr algn="ctr">
              <a:defRPr>
                <a:solidFill>
                  <a:schemeClr val="tx2"/>
                </a:solidFill>
              </a:defRPr>
            </a:lvl3pPr>
            <a:lvl4pPr algn="ctr">
              <a:defRPr>
                <a:solidFill>
                  <a:schemeClr val="tx2"/>
                </a:solidFill>
              </a:defRPr>
            </a:lvl4pPr>
            <a:lvl5pPr algn="ctr"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sz="1800" dirty="0" smtClean="0"/>
              <a:t>Title of Presenter –Myriad Pro, 18pt</a:t>
            </a:r>
          </a:p>
          <a:p>
            <a:pPr lvl="0"/>
            <a:endParaRPr lang="en-US" sz="1800" dirty="0" smtClean="0"/>
          </a:p>
          <a:p>
            <a:pPr lvl="0"/>
            <a:r>
              <a:rPr lang="en-US" sz="1800" dirty="0" smtClean="0"/>
              <a:t>Title of Event</a:t>
            </a:r>
          </a:p>
          <a:p>
            <a:pPr lvl="0"/>
            <a:r>
              <a:rPr lang="en-US" sz="1800" dirty="0" smtClean="0"/>
              <a:t>Date of Event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286000" y="6272784"/>
            <a:ext cx="5105400" cy="182880"/>
          </a:xfrm>
          <a:prstGeom prst="rect">
            <a:avLst/>
          </a:prstGeom>
        </p:spPr>
        <p:txBody>
          <a:bodyPr/>
          <a:lstStyle>
            <a:lvl1pPr>
              <a:buNone/>
              <a:defRPr sz="1000" baseline="0">
                <a:solidFill>
                  <a:schemeClr val="bg2"/>
                </a:solidFill>
              </a:defRPr>
            </a:lvl1pPr>
          </a:lstStyle>
          <a:p>
            <a:r>
              <a:rPr lang="en-US" dirty="0" smtClean="0"/>
              <a:t>Place Descriptor Here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286000" y="6464808"/>
            <a:ext cx="5105400" cy="228600"/>
          </a:xfrm>
          <a:prstGeom prst="rect">
            <a:avLst/>
          </a:prstGeom>
        </p:spPr>
        <p:txBody>
          <a:bodyPr/>
          <a:lstStyle>
            <a:lvl1pPr>
              <a:buNone/>
              <a:defRPr sz="1000" baseline="0">
                <a:solidFill>
                  <a:schemeClr val="bg2"/>
                </a:solidFill>
              </a:defRPr>
            </a:lvl1pPr>
          </a:lstStyle>
          <a:p>
            <a:r>
              <a:rPr lang="en-US" dirty="0" smtClean="0"/>
              <a:t>Place Descriptor Here</a:t>
            </a:r>
            <a:endParaRPr lang="en-US" dirty="0"/>
          </a:p>
        </p:txBody>
      </p:sp>
      <p:sp>
        <p:nvSpPr>
          <p:cNvPr id="8" name="Text Box 5"/>
          <p:cNvSpPr txBox="1">
            <a:spLocks noChangeArrowheads="1"/>
          </p:cNvSpPr>
          <p:nvPr userDrawn="1"/>
        </p:nvSpPr>
        <p:spPr bwMode="auto">
          <a:xfrm>
            <a:off x="8620125" y="6600825"/>
            <a:ext cx="371475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  <a:defRPr/>
            </a:pPr>
            <a:fld id="{EFFF46DD-CD61-4019-8585-B0118926AD13}" type="slidenum">
              <a:rPr lang="en-US" sz="1200">
                <a:solidFill>
                  <a:srgbClr val="FFFFFF"/>
                </a:solidFill>
              </a:rPr>
              <a:pPr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t>‹#›</a:t>
            </a:fld>
            <a:endParaRPr lang="en-US" sz="12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750630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76200"/>
            <a:ext cx="91440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305800" cy="4191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8A65AA-51BD-4249-B37D-98E3FDF4A1CD}" type="slidenum">
              <a:rPr lang="en-US">
                <a:solidFill>
                  <a:srgbClr val="FFC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0810090"/>
      </p:ext>
    </p:extLst>
  </p:cSld>
  <p:clrMapOvr>
    <a:masterClrMapping/>
  </p:clrMapOvr>
  <p:transition spd="med">
    <p:random/>
  </p:transition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792288" y="4800601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 baseline="0">
                <a:effectLst/>
              </a:defRPr>
            </a:lvl1pPr>
          </a:lstStyle>
          <a:p>
            <a:r>
              <a:rPr lang="en-US" dirty="0" smtClean="0"/>
              <a:t>Photo Title – Myriad Pro, Bold, Shadow, 20pt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ln w="25400">
            <a:solidFill>
              <a:schemeClr val="bg1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1792288" y="5367339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solidFill>
                  <a:schemeClr val="bg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Caption or credits for photo – Myriad Pro, 14pt</a:t>
            </a:r>
          </a:p>
        </p:txBody>
      </p:sp>
    </p:spTree>
    <p:extLst>
      <p:ext uri="{BB962C8B-B14F-4D97-AF65-F5344CB8AC3E}">
        <p14:creationId xmlns:p14="http://schemas.microsoft.com/office/powerpoint/2010/main" val="4248614050"/>
      </p:ext>
    </p:extLst>
  </p:cSld>
  <p:clrMapOvr>
    <a:masterClrMapping/>
  </p:clrMapOvr>
  <p:transition>
    <p:fade/>
  </p:transition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371600" y="2057400"/>
            <a:ext cx="6400800" cy="20574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800" b="1" baseline="0">
                <a:solidFill>
                  <a:schemeClr val="bg2"/>
                </a:solidFill>
                <a:effectLst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Closing– Myriad Pro, Bold, 28pt</a:t>
            </a:r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2286000" y="6281928"/>
            <a:ext cx="5105400" cy="182880"/>
          </a:xfrm>
          <a:prstGeom prst="rect">
            <a:avLst/>
          </a:prstGeom>
        </p:spPr>
        <p:txBody>
          <a:bodyPr/>
          <a:lstStyle>
            <a:lvl1pPr>
              <a:buNone/>
              <a:defRPr sz="1000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Place Descriptor Here</a:t>
            </a:r>
            <a:endParaRPr lang="en-US" dirty="0"/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2286000" y="6473952"/>
            <a:ext cx="5105400" cy="228600"/>
          </a:xfrm>
          <a:prstGeom prst="rect">
            <a:avLst/>
          </a:prstGeom>
        </p:spPr>
        <p:txBody>
          <a:bodyPr/>
          <a:lstStyle>
            <a:lvl1pPr>
              <a:buNone/>
              <a:defRPr sz="1000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Place Descriptor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1889336"/>
      </p:ext>
    </p:extLst>
  </p:cSld>
  <p:clrMapOvr>
    <a:masterClrMapping/>
  </p:clrMapOvr>
  <p:transition>
    <p:fade/>
  </p:transition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838200"/>
            <a:ext cx="75438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6800" y="2133600"/>
            <a:ext cx="7620000" cy="40687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105574"/>
      </p:ext>
    </p:extLst>
  </p:cSld>
  <p:clrMapOvr>
    <a:masterClrMapping/>
  </p:clrMapOvr>
  <p:transition/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59E2D3A-4FD9-40B6-B31B-B37DF7DFCC2B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2/22/2017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5558C20-A59B-4E49-8E7D-636A75ACD1D3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82970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5B1F5FA-E49D-4977-8D4A-14120A8D83B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2/22/2017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116CF1C-9783-4F64-AE81-4DF3F900CC5D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2597950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753EFEB-9CC5-4B67-8D5B-DB584BB2219F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2/22/2017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85AC0B7-09C6-4320-82B9-964D155EF7C1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3556980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37FA8D1-D7D8-45B2-B33F-C3DCA72242D5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2/22/2017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021A6E9-917A-4E9E-9386-6CB9491DAD57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3318792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2D5DF85-9948-41C5-BDFE-D5326DD0CE60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2/22/2017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BF90FED-3CF0-4F69-AE9C-D15FF276128B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3883715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D9A1B0F-5867-4BCD-AA46-0498D75DDBB6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2/22/2017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C375AAD-9863-468A-84FC-C89786B9A064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6050629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599DA79-6CAC-423A-904A-1F80EECD1585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2/22/2017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87FC5A-C7AC-4331-9A41-CD5EAD5AB09F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7856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hart Placeholder 2"/>
          <p:cNvSpPr>
            <a:spLocks noGrp="1"/>
          </p:cNvSpPr>
          <p:nvPr>
            <p:ph type="chart" idx="1"/>
          </p:nvPr>
        </p:nvSpPr>
        <p:spPr>
          <a:xfrm>
            <a:off x="685800" y="1981200"/>
            <a:ext cx="7772400" cy="41148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endParaRPr lang="en-US" noProof="0" dirty="0" smtClean="0"/>
          </a:p>
        </p:txBody>
      </p:sp>
      <p:sp>
        <p:nvSpPr>
          <p:cNvPr id="4" name="Date Placeholder 9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5" name="Footer Placeholder 21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6" name="Slide Number Placeholder 17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6B2497F-C0B0-2C41-9241-3D7E7B2FCF46}" type="slidenum">
              <a:rPr lang="en-US">
                <a:solidFill>
                  <a:srgbClr val="FFC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2341499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68B6693-B30A-4133-9906-FEED83792343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2/22/2017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70FDA8B-402D-4605-92FC-615BDABAA31B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9040254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0E036C2-5F5B-46E2-8A90-3A8E5E7CA6AF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2/22/2017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758F944-18C2-499C-8680-2870C8A67196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5373775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9444F94-87DC-4619-BE3A-809FDEEE6612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2/22/2017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94AF09B-F69A-4073-ABE5-5783EEE9B7E1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7236132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2D78E31-2D19-49A2-A834-30E71416C010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2/22/2017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2CD3904-F308-428D-BB4D-95F9BAE6FA56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0185673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NCIPC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692"/>
          <a:stretch/>
        </p:blipFill>
        <p:spPr>
          <a:xfrm>
            <a:off x="0" y="1"/>
            <a:ext cx="9144000" cy="1236372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1386071"/>
            <a:ext cx="8229600" cy="1155779"/>
          </a:xfrm>
          <a:prstGeom prst="rect">
            <a:avLst/>
          </a:prstGeom>
        </p:spPr>
        <p:txBody>
          <a:bodyPr/>
          <a:lstStyle>
            <a:lvl1pPr algn="l">
              <a:lnSpc>
                <a:spcPts val="3000"/>
              </a:lnSpc>
              <a:defRPr sz="2800" b="1" baseline="0">
                <a:solidFill>
                  <a:srgbClr val="781D7E"/>
                </a:solidFill>
                <a:effectLst/>
                <a:latin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457200" y="2859349"/>
            <a:ext cx="6400800" cy="4572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 b="1" baseline="0">
                <a:solidFill>
                  <a:srgbClr val="781D7E"/>
                </a:solidFill>
                <a:effectLst/>
                <a:latin typeface="Calibri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en-US" dirty="0" smtClean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457200" y="3946019"/>
            <a:ext cx="6400800" cy="129540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ts val="2000"/>
              </a:lnSpc>
              <a:buNone/>
              <a:defRPr sz="1800" baseline="0">
                <a:solidFill>
                  <a:srgbClr val="781D7E"/>
                </a:solidFill>
                <a:latin typeface="Calibri" pitchFamily="34" charset="0"/>
              </a:defRPr>
            </a:lvl1pPr>
            <a:lvl2pPr algn="ctr">
              <a:defRPr>
                <a:solidFill>
                  <a:schemeClr val="tx2"/>
                </a:solidFill>
              </a:defRPr>
            </a:lvl2pPr>
            <a:lvl3pPr algn="ctr">
              <a:defRPr>
                <a:solidFill>
                  <a:schemeClr val="tx2"/>
                </a:solidFill>
              </a:defRPr>
            </a:lvl3pPr>
            <a:lvl4pPr algn="ctr">
              <a:defRPr>
                <a:solidFill>
                  <a:schemeClr val="tx2"/>
                </a:solidFill>
              </a:defRPr>
            </a:lvl4pPr>
            <a:lvl5pPr algn="ctr">
              <a:defRPr>
                <a:solidFill>
                  <a:schemeClr val="tx2"/>
                </a:solidFill>
              </a:defRPr>
            </a:lvl5pPr>
          </a:lstStyle>
          <a:p>
            <a:pPr lvl="0"/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457200" y="120203"/>
            <a:ext cx="6903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800" b="1" dirty="0" smtClean="0">
                <a:solidFill>
                  <a:srgbClr val="FFFFFF">
                    <a:lumMod val="95000"/>
                  </a:srgbClr>
                </a:solidFill>
                <a:latin typeface="Calibri" panose="020F0502020204030204" pitchFamily="34" charset="0"/>
              </a:rPr>
              <a:t>National Center for Injury Prevention and Control</a:t>
            </a:r>
          </a:p>
        </p:txBody>
      </p:sp>
    </p:spTree>
    <p:extLst>
      <p:ext uri="{BB962C8B-B14F-4D97-AF65-F5344CB8AC3E}">
        <p14:creationId xmlns:p14="http://schemas.microsoft.com/office/powerpoint/2010/main" val="147462089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Data Slide (for content heavy tables and char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 anchor="b" anchorCtr="0"/>
          <a:lstStyle>
            <a:lvl1pPr algn="l">
              <a:lnSpc>
                <a:spcPts val="3000"/>
              </a:lnSpc>
              <a:defRPr sz="2800" b="1" baseline="0">
                <a:solidFill>
                  <a:srgbClr val="781D7E"/>
                </a:solidFill>
                <a:effectLst/>
                <a:latin typeface="Calibri" pitchFamily="34" charset="0"/>
              </a:defRPr>
            </a:lvl1pPr>
          </a:lstStyle>
          <a:p>
            <a:r>
              <a:rPr lang="en-US" dirty="0" smtClean="0"/>
              <a:t>Bottom band: NCIPC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8134"/>
          <a:stretch/>
        </p:blipFill>
        <p:spPr>
          <a:xfrm>
            <a:off x="0" y="6688019"/>
            <a:ext cx="9144000" cy="169981"/>
          </a:xfrm>
          <a:prstGeom prst="rect">
            <a:avLst/>
          </a:prstGeom>
        </p:spPr>
      </p:pic>
      <p:sp>
        <p:nvSpPr>
          <p:cNvPr id="6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457200" y="1545167"/>
            <a:ext cx="8229600" cy="4455584"/>
          </a:xfrm>
        </p:spPr>
        <p:txBody>
          <a:bodyPr/>
          <a:lstStyle>
            <a:lvl1pPr marL="342900" indent="-342900">
              <a:buClr>
                <a:srgbClr val="781D7E"/>
              </a:buClr>
              <a:buFont typeface="Wingdings" panose="05000000000000000000" pitchFamily="2" charset="2"/>
              <a:buChar char="§"/>
              <a:defRPr sz="20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buClr>
                <a:srgbClr val="00853F"/>
              </a:buClr>
              <a:defRPr sz="2000">
                <a:solidFill>
                  <a:schemeClr val="accent4">
                    <a:lumMod val="75000"/>
                  </a:schemeClr>
                </a:solidFill>
              </a:defRPr>
            </a:lvl2pPr>
            <a:lvl3pPr>
              <a:buClr>
                <a:srgbClr val="EC881D"/>
              </a:buClr>
              <a:defRPr sz="2000">
                <a:solidFill>
                  <a:schemeClr val="accent4">
                    <a:lumMod val="75000"/>
                  </a:schemeClr>
                </a:solidFill>
              </a:defRPr>
            </a:lvl3pPr>
            <a:lvl4pPr>
              <a:defRPr sz="2000">
                <a:solidFill>
                  <a:schemeClr val="accent4">
                    <a:lumMod val="75000"/>
                  </a:schemeClr>
                </a:solidFill>
              </a:defRPr>
            </a:lvl4pPr>
            <a:lvl5pPr>
              <a:defRPr sz="2000">
                <a:solidFill>
                  <a:schemeClr val="accent4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71902327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ULLETS/DATA_2s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 anchor="b" anchorCtr="0"/>
          <a:lstStyle>
            <a:lvl1pPr algn="l">
              <a:lnSpc>
                <a:spcPts val="3000"/>
              </a:lnSpc>
              <a:defRPr sz="2800" b="1" baseline="0">
                <a:solidFill>
                  <a:srgbClr val="862391"/>
                </a:solidFill>
                <a:effectLst/>
                <a:latin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1600201"/>
            <a:ext cx="3879669" cy="4191000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862391"/>
              </a:buClr>
              <a:buSzPct val="70000"/>
              <a:buFont typeface="Arial" panose="020B0604020202020204" pitchFamily="34" charset="0"/>
              <a:buChar char="•"/>
              <a:defRPr sz="2400" b="1" baseline="0">
                <a:solidFill>
                  <a:srgbClr val="000000"/>
                </a:solidFill>
                <a:latin typeface="Calibri" pitchFamily="34" charset="0"/>
              </a:defRPr>
            </a:lvl1pPr>
            <a:lvl2pPr marL="800100" indent="-342900">
              <a:buClr>
                <a:srgbClr val="00853F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accent4">
                    <a:lumMod val="75000"/>
                  </a:schemeClr>
                </a:solidFill>
              </a:defRPr>
            </a:lvl2pPr>
            <a:lvl3pPr marL="1200150" indent="-285750">
              <a:buClr>
                <a:srgbClr val="00853F"/>
              </a:buClr>
              <a:buSzPct val="100000"/>
              <a:buFont typeface="Wingdings" panose="05000000000000000000" pitchFamily="2" charset="2"/>
              <a:buChar char="§"/>
              <a:defRPr sz="1800">
                <a:solidFill>
                  <a:schemeClr val="accent4">
                    <a:lumMod val="75000"/>
                  </a:schemeClr>
                </a:solidFill>
              </a:defRPr>
            </a:lvl3pPr>
            <a:lvl4pPr marL="1600200" indent="-228600">
              <a:buClr>
                <a:srgbClr val="00853F"/>
              </a:buClr>
              <a:buSzPct val="70000"/>
              <a:buFont typeface="Wingdings" panose="05000000000000000000" pitchFamily="2" charset="2"/>
              <a:buChar char="§"/>
              <a:defRPr sz="1800" baseline="0">
                <a:solidFill>
                  <a:schemeClr val="bg2"/>
                </a:solidFill>
              </a:defRPr>
            </a:lvl4pPr>
            <a:lvl5pPr>
              <a:buClr>
                <a:schemeClr val="bg1"/>
              </a:buClr>
              <a:buSzPct val="70000"/>
              <a:buFont typeface="Arial" pitchFamily="34" charset="0"/>
              <a:buChar char="•"/>
              <a:defRPr sz="1800">
                <a:solidFill>
                  <a:schemeClr val="bg2"/>
                </a:solidFill>
              </a:defRPr>
            </a:lvl5pPr>
          </a:lstStyle>
          <a:p>
            <a:pPr lvl="2"/>
            <a:endParaRPr lang="en-US" dirty="0" smtClean="0"/>
          </a:p>
          <a:p>
            <a:pPr lvl="2"/>
            <a:endParaRPr lang="en-US" dirty="0" smtClean="0"/>
          </a:p>
          <a:p>
            <a:pPr lvl="1"/>
            <a:endParaRPr lang="en-US" dirty="0" smtClean="0"/>
          </a:p>
          <a:p>
            <a:pPr lvl="2"/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 userDrawn="1">
            <p:ph idx="10"/>
          </p:nvPr>
        </p:nvSpPr>
        <p:spPr>
          <a:xfrm>
            <a:off x="4807132" y="1600201"/>
            <a:ext cx="3879669" cy="4191000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541900"/>
              </a:buClr>
              <a:buSzPct val="70000"/>
              <a:buFont typeface="Wingdings" panose="05000000000000000000" pitchFamily="2" charset="2"/>
              <a:buChar char="§"/>
              <a:defRPr sz="2400" b="1" baseline="0">
                <a:solidFill>
                  <a:srgbClr val="000000"/>
                </a:solidFill>
                <a:latin typeface="Calibri" pitchFamily="34" charset="0"/>
              </a:defRPr>
            </a:lvl1pPr>
            <a:lvl2pPr marL="742950" indent="-285750">
              <a:buClr>
                <a:srgbClr val="005984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accent4">
                    <a:lumMod val="75000"/>
                  </a:schemeClr>
                </a:solidFill>
              </a:defRPr>
            </a:lvl2pPr>
            <a:lvl3pPr>
              <a:buClrTx/>
              <a:buSzPct val="100000"/>
              <a:buFont typeface="Arial" pitchFamily="34" charset="0"/>
              <a:buChar char="•"/>
              <a:defRPr sz="1800">
                <a:solidFill>
                  <a:schemeClr val="accent4">
                    <a:lumMod val="75000"/>
                  </a:schemeClr>
                </a:solidFill>
              </a:defRPr>
            </a:lvl3pPr>
            <a:lvl4pPr>
              <a:buClr>
                <a:schemeClr val="bg1"/>
              </a:buClr>
              <a:buSzPct val="70000"/>
              <a:buFont typeface="Courier New" pitchFamily="49" charset="0"/>
              <a:buChar char="o"/>
              <a:defRPr sz="1800" baseline="0">
                <a:solidFill>
                  <a:schemeClr val="bg2"/>
                </a:solidFill>
              </a:defRPr>
            </a:lvl4pPr>
            <a:lvl5pPr>
              <a:buClr>
                <a:schemeClr val="bg1"/>
              </a:buClr>
              <a:buSzPct val="70000"/>
              <a:buFont typeface="Arial" pitchFamily="34" charset="0"/>
              <a:buChar char="•"/>
              <a:defRPr sz="1800">
                <a:solidFill>
                  <a:schemeClr val="bg2"/>
                </a:solidFill>
              </a:defRPr>
            </a:lvl5pPr>
          </a:lstStyle>
          <a:p>
            <a:pPr lvl="2"/>
            <a:endParaRPr lang="en-US" dirty="0" smtClean="0"/>
          </a:p>
          <a:p>
            <a:pPr lvl="0"/>
            <a:endParaRPr lang="en-US" dirty="0" smtClean="0"/>
          </a:p>
          <a:p>
            <a:pPr lvl="2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628"/>
          <a:stretch/>
        </p:blipFill>
        <p:spPr>
          <a:xfrm>
            <a:off x="0" y="6673516"/>
            <a:ext cx="9144000" cy="205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92125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lor_background">
    <p:bg>
      <p:bgPr>
        <a:solidFill>
          <a:srgbClr val="781D7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4467097"/>
            <a:ext cx="8294913" cy="1162051"/>
          </a:xfrm>
          <a:prstGeom prst="rect">
            <a:avLst/>
          </a:prstGeom>
        </p:spPr>
        <p:txBody>
          <a:bodyPr anchor="b"/>
          <a:lstStyle>
            <a:lvl1pPr algn="l">
              <a:defRPr sz="3600" b="1" baseline="0">
                <a:solidFill>
                  <a:schemeClr val="bg2"/>
                </a:solidFill>
                <a:effectLst/>
                <a:latin typeface="Calibri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idx="1"/>
          </p:nvPr>
        </p:nvSpPr>
        <p:spPr>
          <a:xfrm>
            <a:off x="457201" y="5900928"/>
            <a:ext cx="7772400" cy="568325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ts val="2200"/>
              </a:lnSpc>
              <a:buNone/>
              <a:defRPr sz="2000" baseline="0">
                <a:solidFill>
                  <a:schemeClr val="bg2"/>
                </a:solidFill>
                <a:latin typeface="Calibri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0643498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SING_O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8140"/>
          <a:stretch/>
        </p:blipFill>
        <p:spPr>
          <a:xfrm>
            <a:off x="0" y="5679808"/>
            <a:ext cx="9148928" cy="1178193"/>
          </a:xfrm>
          <a:prstGeom prst="rect">
            <a:avLst/>
          </a:prstGeom>
        </p:spPr>
      </p:pic>
      <p:sp>
        <p:nvSpPr>
          <p:cNvPr id="3" name="TextBox 2"/>
          <p:cNvSpPr txBox="1"/>
          <p:nvPr userDrawn="1"/>
        </p:nvSpPr>
        <p:spPr>
          <a:xfrm>
            <a:off x="127219" y="3662433"/>
            <a:ext cx="663934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 smtClean="0">
                <a:solidFill>
                  <a:srgbClr val="695E4A"/>
                </a:solidFill>
                <a:latin typeface="Calibri" panose="020F0502020204030204" pitchFamily="34" charset="0"/>
              </a:rPr>
              <a:t>For more information, contact CDC</a:t>
            </a:r>
            <a:br>
              <a:rPr lang="en-US" sz="1200" dirty="0" smtClean="0">
                <a:solidFill>
                  <a:srgbClr val="695E4A"/>
                </a:solidFill>
                <a:latin typeface="Calibri" panose="020F0502020204030204" pitchFamily="34" charset="0"/>
              </a:rPr>
            </a:br>
            <a:r>
              <a:rPr lang="en-US" sz="1200" dirty="0" smtClean="0">
                <a:solidFill>
                  <a:srgbClr val="695E4A"/>
                </a:solidFill>
                <a:latin typeface="Calibri" panose="020F0502020204030204" pitchFamily="34" charset="0"/>
              </a:rPr>
              <a:t>1-800-CDC-INFO (232-4636)</a:t>
            </a:r>
            <a:br>
              <a:rPr lang="en-US" sz="1200" dirty="0" smtClean="0">
                <a:solidFill>
                  <a:srgbClr val="695E4A"/>
                </a:solidFill>
                <a:latin typeface="Calibri" panose="020F0502020204030204" pitchFamily="34" charset="0"/>
              </a:rPr>
            </a:br>
            <a:r>
              <a:rPr lang="en-US" sz="1200" dirty="0" smtClean="0">
                <a:solidFill>
                  <a:srgbClr val="695E4A"/>
                </a:solidFill>
                <a:latin typeface="Calibri" panose="020F0502020204030204" pitchFamily="34" charset="0"/>
              </a:rPr>
              <a:t>TTY:  1-888-232-6348    www.cdc.gov</a:t>
            </a:r>
            <a:br>
              <a:rPr lang="en-US" sz="1200" dirty="0" smtClean="0">
                <a:solidFill>
                  <a:srgbClr val="695E4A"/>
                </a:solidFill>
                <a:latin typeface="Calibri" panose="020F0502020204030204" pitchFamily="34" charset="0"/>
              </a:rPr>
            </a:br>
            <a:r>
              <a:rPr lang="en-US" sz="1200" dirty="0" smtClean="0">
                <a:solidFill>
                  <a:srgbClr val="695E4A"/>
                </a:solidFill>
                <a:latin typeface="Calibri" panose="020F0502020204030204" pitchFamily="34" charset="0"/>
              </a:rPr>
              <a:t/>
            </a:r>
            <a:br>
              <a:rPr lang="en-US" sz="1200" dirty="0" smtClean="0">
                <a:solidFill>
                  <a:srgbClr val="695E4A"/>
                </a:solidFill>
                <a:latin typeface="Calibri" panose="020F0502020204030204" pitchFamily="34" charset="0"/>
              </a:rPr>
            </a:br>
            <a:r>
              <a:rPr lang="en-US" sz="1200" dirty="0" smtClean="0">
                <a:solidFill>
                  <a:srgbClr val="695E4A"/>
                </a:solidFill>
                <a:latin typeface="Calibri" panose="020F0502020204030204" pitchFamily="34" charset="0"/>
              </a:rPr>
              <a:t/>
            </a:r>
            <a:br>
              <a:rPr lang="en-US" sz="1200" dirty="0" smtClean="0">
                <a:solidFill>
                  <a:srgbClr val="695E4A"/>
                </a:solidFill>
                <a:latin typeface="Calibri" panose="020F0502020204030204" pitchFamily="34" charset="0"/>
              </a:rPr>
            </a:br>
            <a:r>
              <a:rPr lang="en-US" sz="1200" dirty="0" smtClean="0">
                <a:solidFill>
                  <a:srgbClr val="695E4A"/>
                </a:solidFill>
                <a:latin typeface="Calibri" panose="020F0502020204030204" pitchFamily="34" charset="0"/>
              </a:rPr>
              <a:t>The findings and conclusions in this report are those of the authors and do not necessarily represent the official position of the Centers for Disease Control and Prevention.</a:t>
            </a:r>
          </a:p>
        </p:txBody>
      </p:sp>
    </p:spTree>
    <p:extLst>
      <p:ext uri="{BB962C8B-B14F-4D97-AF65-F5344CB8AC3E}">
        <p14:creationId xmlns:p14="http://schemas.microsoft.com/office/powerpoint/2010/main" val="211633585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NCIPC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692"/>
          <a:stretch/>
        </p:blipFill>
        <p:spPr>
          <a:xfrm>
            <a:off x="0" y="1"/>
            <a:ext cx="9144000" cy="1236372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1386071"/>
            <a:ext cx="8229600" cy="1155779"/>
          </a:xfrm>
          <a:prstGeom prst="rect">
            <a:avLst/>
          </a:prstGeom>
        </p:spPr>
        <p:txBody>
          <a:bodyPr/>
          <a:lstStyle>
            <a:lvl1pPr algn="l">
              <a:lnSpc>
                <a:spcPts val="3000"/>
              </a:lnSpc>
              <a:defRPr sz="2800" b="1" baseline="0">
                <a:solidFill>
                  <a:srgbClr val="781D7E"/>
                </a:solidFill>
                <a:effectLst/>
                <a:latin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457200" y="2859349"/>
            <a:ext cx="6400800" cy="4572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 b="1" baseline="0">
                <a:solidFill>
                  <a:srgbClr val="781D7E"/>
                </a:solidFill>
                <a:effectLst/>
                <a:latin typeface="Calibri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en-US" dirty="0" smtClean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457200" y="3946019"/>
            <a:ext cx="6400800" cy="129540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ts val="2000"/>
              </a:lnSpc>
              <a:buNone/>
              <a:defRPr sz="1800" baseline="0">
                <a:solidFill>
                  <a:srgbClr val="781D7E"/>
                </a:solidFill>
                <a:latin typeface="Calibri" pitchFamily="34" charset="0"/>
              </a:defRPr>
            </a:lvl1pPr>
            <a:lvl2pPr algn="ctr">
              <a:defRPr>
                <a:solidFill>
                  <a:schemeClr val="tx2"/>
                </a:solidFill>
              </a:defRPr>
            </a:lvl2pPr>
            <a:lvl3pPr algn="ctr">
              <a:defRPr>
                <a:solidFill>
                  <a:schemeClr val="tx2"/>
                </a:solidFill>
              </a:defRPr>
            </a:lvl3pPr>
            <a:lvl4pPr algn="ctr">
              <a:defRPr>
                <a:solidFill>
                  <a:schemeClr val="tx2"/>
                </a:solidFill>
              </a:defRPr>
            </a:lvl4pPr>
            <a:lvl5pPr algn="ctr">
              <a:defRPr>
                <a:solidFill>
                  <a:schemeClr val="tx2"/>
                </a:solidFill>
              </a:defRPr>
            </a:lvl5pPr>
          </a:lstStyle>
          <a:p>
            <a:pPr lvl="0"/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457200" y="120203"/>
            <a:ext cx="6903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800" b="1" dirty="0" smtClean="0">
                <a:solidFill>
                  <a:srgbClr val="FFFFFF">
                    <a:lumMod val="95000"/>
                  </a:srgbClr>
                </a:solidFill>
                <a:latin typeface="Calibri" panose="020F0502020204030204" pitchFamily="34" charset="0"/>
              </a:rPr>
              <a:t>National Center for Injury Prevention and Control</a:t>
            </a:r>
          </a:p>
        </p:txBody>
      </p:sp>
    </p:spTree>
    <p:extLst>
      <p:ext uri="{BB962C8B-B14F-4D97-AF65-F5344CB8AC3E}">
        <p14:creationId xmlns:p14="http://schemas.microsoft.com/office/powerpoint/2010/main" val="306621650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ata Slide_2 Columns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="b" anchorCtr="0"/>
          <a:lstStyle>
            <a:lvl1pPr>
              <a:lnSpc>
                <a:spcPts val="3000"/>
              </a:lnSpc>
              <a:defRPr sz="2800" b="1" baseline="0">
                <a:solidFill>
                  <a:schemeClr val="bg1"/>
                </a:solidFill>
                <a:effectLst/>
              </a:defRPr>
            </a:lvl1pPr>
          </a:lstStyle>
          <a:p>
            <a:r>
              <a:rPr lang="en-US" dirty="0" smtClean="0"/>
              <a:t>Headline – Myriad Pro, Bold, Shadow, 28pt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1600201"/>
            <a:ext cx="3886200" cy="4191000"/>
          </a:xfrm>
          <a:prstGeom prst="rect">
            <a:avLst/>
          </a:prstGeom>
        </p:spPr>
        <p:txBody>
          <a:bodyPr/>
          <a:lstStyle>
            <a:lvl1pPr>
              <a:buClr>
                <a:schemeClr val="bg1"/>
              </a:buClr>
              <a:buSzPct val="70000"/>
              <a:buFont typeface="Wingdings" pitchFamily="2" charset="2"/>
              <a:buChar char="q"/>
              <a:defRPr sz="2400" b="1" baseline="0">
                <a:solidFill>
                  <a:schemeClr val="bg2"/>
                </a:solidFill>
              </a:defRPr>
            </a:lvl1pPr>
            <a:lvl2pPr>
              <a:buClr>
                <a:schemeClr val="bg1"/>
              </a:buClr>
              <a:buSzPct val="100000"/>
              <a:buFont typeface="Wingdings" pitchFamily="2" charset="2"/>
              <a:buChar char="§"/>
              <a:defRPr sz="2000">
                <a:solidFill>
                  <a:schemeClr val="bg2"/>
                </a:solidFill>
              </a:defRPr>
            </a:lvl2pPr>
            <a:lvl3pPr>
              <a:buClr>
                <a:schemeClr val="bg1"/>
              </a:buClr>
              <a:buSzPct val="100000"/>
              <a:buFont typeface="Arial" pitchFamily="34" charset="0"/>
              <a:buChar char="•"/>
              <a:defRPr sz="1800">
                <a:solidFill>
                  <a:schemeClr val="bg2"/>
                </a:solidFill>
              </a:defRPr>
            </a:lvl3pPr>
            <a:lvl4pPr>
              <a:buClr>
                <a:schemeClr val="bg1"/>
              </a:buClr>
              <a:buSzPct val="70000"/>
              <a:buFont typeface="Courier New" pitchFamily="49" charset="0"/>
              <a:buChar char="o"/>
              <a:defRPr sz="1800" baseline="0">
                <a:solidFill>
                  <a:schemeClr val="bg2"/>
                </a:solidFill>
              </a:defRPr>
            </a:lvl4pPr>
            <a:lvl5pPr>
              <a:buClr>
                <a:schemeClr val="bg1"/>
              </a:buClr>
              <a:buSzPct val="70000"/>
              <a:buFont typeface="Arial" pitchFamily="34" charset="0"/>
              <a:buChar char="•"/>
              <a:defRPr sz="18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First level – Myriad Pro, Bold, 24pt</a:t>
            </a:r>
          </a:p>
          <a:p>
            <a:pPr lvl="1"/>
            <a:r>
              <a:rPr lang="en-US" dirty="0" smtClean="0"/>
              <a:t>Second level – Myriad Pro, 20pt</a:t>
            </a:r>
          </a:p>
          <a:p>
            <a:pPr lvl="2"/>
            <a:r>
              <a:rPr lang="en-US" dirty="0" smtClean="0"/>
              <a:t>Third level – Myriad Pro, 18pt	</a:t>
            </a:r>
          </a:p>
          <a:p>
            <a:pPr lvl="3"/>
            <a:r>
              <a:rPr lang="en-US" dirty="0" smtClean="0"/>
              <a:t>Fourth level – Myriad Pro, 18pt</a:t>
            </a:r>
          </a:p>
          <a:p>
            <a:pPr lvl="4"/>
            <a:r>
              <a:rPr lang="en-US" dirty="0" smtClean="0"/>
              <a:t>Fifth level – Myriad Pro, 18pt</a:t>
            </a:r>
            <a:endParaRPr lang="en-US" dirty="0"/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5791200"/>
            <a:ext cx="8229600" cy="609600"/>
          </a:xfrm>
          <a:prstGeom prst="rect">
            <a:avLst/>
          </a:prstGeom>
        </p:spPr>
        <p:txBody>
          <a:bodyPr anchor="b" anchorCtr="0"/>
          <a:lstStyle>
            <a:lvl1pPr algn="l">
              <a:lnSpc>
                <a:spcPts val="1100"/>
              </a:lnSpc>
              <a:buNone/>
              <a:defRPr sz="1100" baseline="0">
                <a:solidFill>
                  <a:schemeClr val="tx2"/>
                </a:solidFill>
              </a:defRPr>
            </a:lvl1pPr>
            <a:lvl2pPr algn="ctr">
              <a:defRPr>
                <a:solidFill>
                  <a:schemeClr val="tx2"/>
                </a:solidFill>
              </a:defRPr>
            </a:lvl2pPr>
            <a:lvl3pPr algn="ctr">
              <a:defRPr>
                <a:solidFill>
                  <a:schemeClr val="tx2"/>
                </a:solidFill>
              </a:defRPr>
            </a:lvl3pPr>
            <a:lvl4pPr algn="ctr">
              <a:defRPr>
                <a:solidFill>
                  <a:schemeClr val="tx2"/>
                </a:solidFill>
              </a:defRPr>
            </a:lvl4pPr>
            <a:lvl5pPr algn="ctr"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smtClean="0"/>
              <a:t>*Citations and references – Myriad Pro, 11pt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1" hasCustomPrompt="1"/>
          </p:nvPr>
        </p:nvSpPr>
        <p:spPr>
          <a:xfrm>
            <a:off x="4800600" y="1600200"/>
            <a:ext cx="3886200" cy="4191000"/>
          </a:xfrm>
          <a:prstGeom prst="rect">
            <a:avLst/>
          </a:prstGeom>
        </p:spPr>
        <p:txBody>
          <a:bodyPr/>
          <a:lstStyle>
            <a:lvl1pPr>
              <a:buClr>
                <a:schemeClr val="bg1"/>
              </a:buClr>
              <a:buSzPct val="70000"/>
              <a:buFont typeface="Wingdings" pitchFamily="2" charset="2"/>
              <a:buChar char="q"/>
              <a:defRPr sz="2400" b="1" baseline="0">
                <a:solidFill>
                  <a:schemeClr val="bg2"/>
                </a:solidFill>
              </a:defRPr>
            </a:lvl1pPr>
            <a:lvl2pPr>
              <a:buClr>
                <a:schemeClr val="bg1"/>
              </a:buClr>
              <a:buSzPct val="100000"/>
              <a:buFont typeface="Wingdings" pitchFamily="2" charset="2"/>
              <a:buChar char="§"/>
              <a:defRPr sz="2000">
                <a:solidFill>
                  <a:schemeClr val="bg2"/>
                </a:solidFill>
              </a:defRPr>
            </a:lvl2pPr>
            <a:lvl3pPr>
              <a:buClr>
                <a:schemeClr val="bg1"/>
              </a:buClr>
              <a:buSzPct val="100000"/>
              <a:buFont typeface="Arial" pitchFamily="34" charset="0"/>
              <a:buChar char="•"/>
              <a:defRPr sz="1800">
                <a:solidFill>
                  <a:schemeClr val="bg2"/>
                </a:solidFill>
              </a:defRPr>
            </a:lvl3pPr>
            <a:lvl4pPr>
              <a:buClr>
                <a:schemeClr val="bg1"/>
              </a:buClr>
              <a:buSzPct val="70000"/>
              <a:buFont typeface="Courier New" pitchFamily="49" charset="0"/>
              <a:buChar char="o"/>
              <a:defRPr sz="1800" baseline="0">
                <a:solidFill>
                  <a:schemeClr val="bg2"/>
                </a:solidFill>
              </a:defRPr>
            </a:lvl4pPr>
            <a:lvl5pPr>
              <a:buClr>
                <a:schemeClr val="bg1"/>
              </a:buClr>
              <a:buSzPct val="70000"/>
              <a:buFont typeface="Arial" pitchFamily="34" charset="0"/>
              <a:buChar char="•"/>
              <a:defRPr sz="18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First level – Myriad Pro, Bold, 24pt</a:t>
            </a:r>
          </a:p>
          <a:p>
            <a:pPr lvl="1"/>
            <a:r>
              <a:rPr lang="en-US" dirty="0" smtClean="0"/>
              <a:t>Second level – Myriad Pro, 20pt</a:t>
            </a:r>
          </a:p>
          <a:p>
            <a:pPr lvl="2"/>
            <a:r>
              <a:rPr lang="en-US" dirty="0" smtClean="0"/>
              <a:t>Third level – Myriad Pro, 18pt	</a:t>
            </a:r>
          </a:p>
          <a:p>
            <a:pPr lvl="3"/>
            <a:r>
              <a:rPr lang="en-US" dirty="0" smtClean="0"/>
              <a:t>Fourth level – Myriad Pro, 18pt</a:t>
            </a:r>
          </a:p>
          <a:p>
            <a:pPr lvl="4"/>
            <a:r>
              <a:rPr lang="en-US" dirty="0" smtClean="0"/>
              <a:t>Fifth level – Myriad Pro, 18pt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7579681"/>
      </p:ext>
    </p:extLst>
  </p:cSld>
  <p:clrMapOvr>
    <a:masterClrMapping/>
  </p:clrMapOvr>
  <p:transition>
    <p:fade/>
  </p:transition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Data Slide (for content heavy tables and char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 anchor="b" anchorCtr="0"/>
          <a:lstStyle>
            <a:lvl1pPr algn="l">
              <a:lnSpc>
                <a:spcPts val="3000"/>
              </a:lnSpc>
              <a:defRPr sz="2800" b="1" baseline="0">
                <a:solidFill>
                  <a:srgbClr val="781D7E"/>
                </a:solidFill>
                <a:effectLst/>
                <a:latin typeface="Calibri" pitchFamily="34" charset="0"/>
              </a:defRPr>
            </a:lvl1pPr>
          </a:lstStyle>
          <a:p>
            <a:r>
              <a:rPr lang="en-US" dirty="0" smtClean="0"/>
              <a:t>Bottom band: NCIPC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8134"/>
          <a:stretch/>
        </p:blipFill>
        <p:spPr>
          <a:xfrm>
            <a:off x="0" y="6688019"/>
            <a:ext cx="9144000" cy="169981"/>
          </a:xfrm>
          <a:prstGeom prst="rect">
            <a:avLst/>
          </a:prstGeom>
        </p:spPr>
      </p:pic>
      <p:sp>
        <p:nvSpPr>
          <p:cNvPr id="6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457200" y="1545167"/>
            <a:ext cx="8229600" cy="4455584"/>
          </a:xfrm>
        </p:spPr>
        <p:txBody>
          <a:bodyPr/>
          <a:lstStyle>
            <a:lvl1pPr marL="342900" indent="-342900">
              <a:buClr>
                <a:srgbClr val="781D7E"/>
              </a:buClr>
              <a:buFont typeface="Wingdings" panose="05000000000000000000" pitchFamily="2" charset="2"/>
              <a:buChar char="§"/>
              <a:defRPr sz="20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buClr>
                <a:srgbClr val="00853F"/>
              </a:buClr>
              <a:defRPr sz="2000">
                <a:solidFill>
                  <a:schemeClr val="accent4">
                    <a:lumMod val="75000"/>
                  </a:schemeClr>
                </a:solidFill>
              </a:defRPr>
            </a:lvl2pPr>
            <a:lvl3pPr>
              <a:buClr>
                <a:srgbClr val="EC881D"/>
              </a:buClr>
              <a:defRPr sz="2000">
                <a:solidFill>
                  <a:schemeClr val="accent4">
                    <a:lumMod val="75000"/>
                  </a:schemeClr>
                </a:solidFill>
              </a:defRPr>
            </a:lvl3pPr>
            <a:lvl4pPr>
              <a:defRPr sz="2000">
                <a:solidFill>
                  <a:schemeClr val="accent4">
                    <a:lumMod val="75000"/>
                  </a:schemeClr>
                </a:solidFill>
              </a:defRPr>
            </a:lvl4pPr>
            <a:lvl5pPr>
              <a:defRPr sz="2000">
                <a:solidFill>
                  <a:schemeClr val="accent4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00399496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ULLETS/DATA_2s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 anchor="b" anchorCtr="0"/>
          <a:lstStyle>
            <a:lvl1pPr algn="l">
              <a:lnSpc>
                <a:spcPts val="3000"/>
              </a:lnSpc>
              <a:defRPr sz="2800" b="1" baseline="0">
                <a:solidFill>
                  <a:srgbClr val="862391"/>
                </a:solidFill>
                <a:effectLst/>
                <a:latin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1600201"/>
            <a:ext cx="3879669" cy="4191000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862391"/>
              </a:buClr>
              <a:buSzPct val="70000"/>
              <a:buFont typeface="Arial" panose="020B0604020202020204" pitchFamily="34" charset="0"/>
              <a:buChar char="•"/>
              <a:defRPr sz="2400" b="1" baseline="0">
                <a:solidFill>
                  <a:srgbClr val="000000"/>
                </a:solidFill>
                <a:latin typeface="Calibri" pitchFamily="34" charset="0"/>
              </a:defRPr>
            </a:lvl1pPr>
            <a:lvl2pPr marL="800100" indent="-342900">
              <a:buClr>
                <a:srgbClr val="00853F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accent4">
                    <a:lumMod val="75000"/>
                  </a:schemeClr>
                </a:solidFill>
              </a:defRPr>
            </a:lvl2pPr>
            <a:lvl3pPr marL="1200150" indent="-285750">
              <a:buClr>
                <a:srgbClr val="00853F"/>
              </a:buClr>
              <a:buSzPct val="100000"/>
              <a:buFont typeface="Wingdings" panose="05000000000000000000" pitchFamily="2" charset="2"/>
              <a:buChar char="§"/>
              <a:defRPr sz="1800">
                <a:solidFill>
                  <a:schemeClr val="accent4">
                    <a:lumMod val="75000"/>
                  </a:schemeClr>
                </a:solidFill>
              </a:defRPr>
            </a:lvl3pPr>
            <a:lvl4pPr marL="1600200" indent="-228600">
              <a:buClr>
                <a:srgbClr val="00853F"/>
              </a:buClr>
              <a:buSzPct val="70000"/>
              <a:buFont typeface="Wingdings" panose="05000000000000000000" pitchFamily="2" charset="2"/>
              <a:buChar char="§"/>
              <a:defRPr sz="1800" baseline="0">
                <a:solidFill>
                  <a:schemeClr val="bg2"/>
                </a:solidFill>
              </a:defRPr>
            </a:lvl4pPr>
            <a:lvl5pPr>
              <a:buClr>
                <a:schemeClr val="bg1"/>
              </a:buClr>
              <a:buSzPct val="70000"/>
              <a:buFont typeface="Arial" pitchFamily="34" charset="0"/>
              <a:buChar char="•"/>
              <a:defRPr sz="1800">
                <a:solidFill>
                  <a:schemeClr val="bg2"/>
                </a:solidFill>
              </a:defRPr>
            </a:lvl5pPr>
          </a:lstStyle>
          <a:p>
            <a:pPr lvl="2"/>
            <a:endParaRPr lang="en-US" dirty="0" smtClean="0"/>
          </a:p>
          <a:p>
            <a:pPr lvl="2"/>
            <a:endParaRPr lang="en-US" dirty="0" smtClean="0"/>
          </a:p>
          <a:p>
            <a:pPr lvl="1"/>
            <a:endParaRPr lang="en-US" dirty="0" smtClean="0"/>
          </a:p>
          <a:p>
            <a:pPr lvl="2"/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 userDrawn="1">
            <p:ph idx="10"/>
          </p:nvPr>
        </p:nvSpPr>
        <p:spPr>
          <a:xfrm>
            <a:off x="4807132" y="1600201"/>
            <a:ext cx="3879669" cy="4191000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541900"/>
              </a:buClr>
              <a:buSzPct val="70000"/>
              <a:buFont typeface="Wingdings" panose="05000000000000000000" pitchFamily="2" charset="2"/>
              <a:buChar char="§"/>
              <a:defRPr sz="2400" b="1" baseline="0">
                <a:solidFill>
                  <a:srgbClr val="000000"/>
                </a:solidFill>
                <a:latin typeface="Calibri" pitchFamily="34" charset="0"/>
              </a:defRPr>
            </a:lvl1pPr>
            <a:lvl2pPr marL="742950" indent="-285750">
              <a:buClr>
                <a:srgbClr val="005984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accent4">
                    <a:lumMod val="75000"/>
                  </a:schemeClr>
                </a:solidFill>
              </a:defRPr>
            </a:lvl2pPr>
            <a:lvl3pPr>
              <a:buClrTx/>
              <a:buSzPct val="100000"/>
              <a:buFont typeface="Arial" pitchFamily="34" charset="0"/>
              <a:buChar char="•"/>
              <a:defRPr sz="1800">
                <a:solidFill>
                  <a:schemeClr val="accent4">
                    <a:lumMod val="75000"/>
                  </a:schemeClr>
                </a:solidFill>
              </a:defRPr>
            </a:lvl3pPr>
            <a:lvl4pPr>
              <a:buClr>
                <a:schemeClr val="bg1"/>
              </a:buClr>
              <a:buSzPct val="70000"/>
              <a:buFont typeface="Courier New" pitchFamily="49" charset="0"/>
              <a:buChar char="o"/>
              <a:defRPr sz="1800" baseline="0">
                <a:solidFill>
                  <a:schemeClr val="bg2"/>
                </a:solidFill>
              </a:defRPr>
            </a:lvl4pPr>
            <a:lvl5pPr>
              <a:buClr>
                <a:schemeClr val="bg1"/>
              </a:buClr>
              <a:buSzPct val="70000"/>
              <a:buFont typeface="Arial" pitchFamily="34" charset="0"/>
              <a:buChar char="•"/>
              <a:defRPr sz="1800">
                <a:solidFill>
                  <a:schemeClr val="bg2"/>
                </a:solidFill>
              </a:defRPr>
            </a:lvl5pPr>
          </a:lstStyle>
          <a:p>
            <a:pPr lvl="2"/>
            <a:endParaRPr lang="en-US" dirty="0" smtClean="0"/>
          </a:p>
          <a:p>
            <a:pPr lvl="0"/>
            <a:endParaRPr lang="en-US" dirty="0" smtClean="0"/>
          </a:p>
          <a:p>
            <a:pPr lvl="2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628"/>
          <a:stretch/>
        </p:blipFill>
        <p:spPr>
          <a:xfrm>
            <a:off x="0" y="6673516"/>
            <a:ext cx="9144000" cy="205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88666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lor_background">
    <p:bg>
      <p:bgPr>
        <a:solidFill>
          <a:srgbClr val="781D7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4467097"/>
            <a:ext cx="8294913" cy="1162051"/>
          </a:xfrm>
          <a:prstGeom prst="rect">
            <a:avLst/>
          </a:prstGeom>
        </p:spPr>
        <p:txBody>
          <a:bodyPr anchor="b"/>
          <a:lstStyle>
            <a:lvl1pPr algn="l">
              <a:defRPr sz="3600" b="1" baseline="0">
                <a:solidFill>
                  <a:schemeClr val="bg2"/>
                </a:solidFill>
                <a:effectLst/>
                <a:latin typeface="Calibri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idx="1"/>
          </p:nvPr>
        </p:nvSpPr>
        <p:spPr>
          <a:xfrm>
            <a:off x="457201" y="5900928"/>
            <a:ext cx="7772400" cy="568325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ts val="2200"/>
              </a:lnSpc>
              <a:buNone/>
              <a:defRPr sz="2000" baseline="0">
                <a:solidFill>
                  <a:schemeClr val="bg2"/>
                </a:solidFill>
                <a:latin typeface="Calibri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3353820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SING_O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8140"/>
          <a:stretch/>
        </p:blipFill>
        <p:spPr>
          <a:xfrm>
            <a:off x="0" y="5679808"/>
            <a:ext cx="9148928" cy="1178193"/>
          </a:xfrm>
          <a:prstGeom prst="rect">
            <a:avLst/>
          </a:prstGeom>
        </p:spPr>
      </p:pic>
      <p:sp>
        <p:nvSpPr>
          <p:cNvPr id="3" name="TextBox 2"/>
          <p:cNvSpPr txBox="1"/>
          <p:nvPr userDrawn="1"/>
        </p:nvSpPr>
        <p:spPr>
          <a:xfrm>
            <a:off x="127219" y="3662433"/>
            <a:ext cx="663934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 smtClean="0">
                <a:solidFill>
                  <a:srgbClr val="695E4A"/>
                </a:solidFill>
                <a:latin typeface="Calibri" panose="020F0502020204030204" pitchFamily="34" charset="0"/>
              </a:rPr>
              <a:t>For more information, contact CDC</a:t>
            </a:r>
            <a:br>
              <a:rPr lang="en-US" sz="1200" dirty="0" smtClean="0">
                <a:solidFill>
                  <a:srgbClr val="695E4A"/>
                </a:solidFill>
                <a:latin typeface="Calibri" panose="020F0502020204030204" pitchFamily="34" charset="0"/>
              </a:rPr>
            </a:br>
            <a:r>
              <a:rPr lang="en-US" sz="1200" dirty="0" smtClean="0">
                <a:solidFill>
                  <a:srgbClr val="695E4A"/>
                </a:solidFill>
                <a:latin typeface="Calibri" panose="020F0502020204030204" pitchFamily="34" charset="0"/>
              </a:rPr>
              <a:t>1-800-CDC-INFO (232-4636)</a:t>
            </a:r>
            <a:br>
              <a:rPr lang="en-US" sz="1200" dirty="0" smtClean="0">
                <a:solidFill>
                  <a:srgbClr val="695E4A"/>
                </a:solidFill>
                <a:latin typeface="Calibri" panose="020F0502020204030204" pitchFamily="34" charset="0"/>
              </a:rPr>
            </a:br>
            <a:r>
              <a:rPr lang="en-US" sz="1200" dirty="0" smtClean="0">
                <a:solidFill>
                  <a:srgbClr val="695E4A"/>
                </a:solidFill>
                <a:latin typeface="Calibri" panose="020F0502020204030204" pitchFamily="34" charset="0"/>
              </a:rPr>
              <a:t>TTY:  1-888-232-6348    www.cdc.gov</a:t>
            </a:r>
            <a:br>
              <a:rPr lang="en-US" sz="1200" dirty="0" smtClean="0">
                <a:solidFill>
                  <a:srgbClr val="695E4A"/>
                </a:solidFill>
                <a:latin typeface="Calibri" panose="020F0502020204030204" pitchFamily="34" charset="0"/>
              </a:rPr>
            </a:br>
            <a:r>
              <a:rPr lang="en-US" sz="1200" dirty="0" smtClean="0">
                <a:solidFill>
                  <a:srgbClr val="695E4A"/>
                </a:solidFill>
                <a:latin typeface="Calibri" panose="020F0502020204030204" pitchFamily="34" charset="0"/>
              </a:rPr>
              <a:t/>
            </a:r>
            <a:br>
              <a:rPr lang="en-US" sz="1200" dirty="0" smtClean="0">
                <a:solidFill>
                  <a:srgbClr val="695E4A"/>
                </a:solidFill>
                <a:latin typeface="Calibri" panose="020F0502020204030204" pitchFamily="34" charset="0"/>
              </a:rPr>
            </a:br>
            <a:r>
              <a:rPr lang="en-US" sz="1200" dirty="0" smtClean="0">
                <a:solidFill>
                  <a:srgbClr val="695E4A"/>
                </a:solidFill>
                <a:latin typeface="Calibri" panose="020F0502020204030204" pitchFamily="34" charset="0"/>
              </a:rPr>
              <a:t/>
            </a:r>
            <a:br>
              <a:rPr lang="en-US" sz="1200" dirty="0" smtClean="0">
                <a:solidFill>
                  <a:srgbClr val="695E4A"/>
                </a:solidFill>
                <a:latin typeface="Calibri" panose="020F0502020204030204" pitchFamily="34" charset="0"/>
              </a:rPr>
            </a:br>
            <a:r>
              <a:rPr lang="en-US" sz="1200" dirty="0" smtClean="0">
                <a:solidFill>
                  <a:srgbClr val="695E4A"/>
                </a:solidFill>
                <a:latin typeface="Calibri" panose="020F0502020204030204" pitchFamily="34" charset="0"/>
              </a:rPr>
              <a:t>The findings and conclusions in this report are those of the authors and do not necessarily represent the official position of the Centers for Disease Control and Prevention.</a:t>
            </a:r>
          </a:p>
        </p:txBody>
      </p:sp>
    </p:spTree>
    <p:extLst>
      <p:ext uri="{BB962C8B-B14F-4D97-AF65-F5344CB8AC3E}">
        <p14:creationId xmlns:p14="http://schemas.microsoft.com/office/powerpoint/2010/main" val="185355530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5654B-6F2D-554B-B574-49E763F3CFE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2/22/2017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9DC93-E5BF-F34C-8465-7E21FB58FB7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4032815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5654B-6F2D-554B-B574-49E763F3CFE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2/22/2017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9DC93-E5BF-F34C-8465-7E21FB58FB7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852413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5654B-6F2D-554B-B574-49E763F3CFE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2/22/2017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9DC93-E5BF-F34C-8465-7E21FB58FB7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5448884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5654B-6F2D-554B-B574-49E763F3CFE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2/22/2017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9DC93-E5BF-F34C-8465-7E21FB58FB7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7955811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5654B-6F2D-554B-B574-49E763F3CFE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2/22/2017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9DC93-E5BF-F34C-8465-7E21FB58FB7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5630969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5654B-6F2D-554B-B574-49E763F3CFE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2/22/2017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9DC93-E5BF-F34C-8465-7E21FB58FB7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81878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371600" y="3886200"/>
            <a:ext cx="6400800" cy="4572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 b="1" baseline="0">
                <a:solidFill>
                  <a:schemeClr val="bg2"/>
                </a:solidFill>
                <a:effectLst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Presenters Name – Myriad Pro, Bold, 20pt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1371600" y="4267200"/>
            <a:ext cx="6400800" cy="1295400"/>
          </a:xfrm>
          <a:prstGeom prst="rect">
            <a:avLst/>
          </a:prstGeom>
        </p:spPr>
        <p:txBody>
          <a:bodyPr/>
          <a:lstStyle>
            <a:lvl1pPr algn="ctr">
              <a:lnSpc>
                <a:spcPts val="2000"/>
              </a:lnSpc>
              <a:buNone/>
              <a:defRPr sz="1800" baseline="0">
                <a:solidFill>
                  <a:schemeClr val="tx1"/>
                </a:solidFill>
              </a:defRPr>
            </a:lvl1pPr>
            <a:lvl2pPr algn="ctr">
              <a:defRPr>
                <a:solidFill>
                  <a:schemeClr val="tx2"/>
                </a:solidFill>
              </a:defRPr>
            </a:lvl2pPr>
            <a:lvl3pPr algn="ctr">
              <a:defRPr>
                <a:solidFill>
                  <a:schemeClr val="tx2"/>
                </a:solidFill>
              </a:defRPr>
            </a:lvl3pPr>
            <a:lvl4pPr algn="ctr">
              <a:defRPr>
                <a:solidFill>
                  <a:schemeClr val="tx2"/>
                </a:solidFill>
              </a:defRPr>
            </a:lvl4pPr>
            <a:lvl5pPr algn="ctr"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sz="1800" dirty="0" smtClean="0"/>
              <a:t>Title of Presenter –Myriad Pro, 18pt</a:t>
            </a:r>
          </a:p>
          <a:p>
            <a:pPr lvl="0"/>
            <a:endParaRPr lang="en-US" sz="1800" dirty="0" smtClean="0"/>
          </a:p>
          <a:p>
            <a:pPr lvl="0"/>
            <a:r>
              <a:rPr lang="en-US" sz="1800" dirty="0" smtClean="0"/>
              <a:t>Title of Event</a:t>
            </a:r>
          </a:p>
          <a:p>
            <a:pPr lvl="0"/>
            <a:r>
              <a:rPr lang="en-US" sz="1800" dirty="0" smtClean="0"/>
              <a:t>Date of Event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981200"/>
            <a:ext cx="8229600" cy="1676400"/>
          </a:xfrm>
          <a:prstGeom prst="rect">
            <a:avLst/>
          </a:prstGeom>
        </p:spPr>
        <p:txBody>
          <a:bodyPr/>
          <a:lstStyle>
            <a:lvl1pPr>
              <a:lnSpc>
                <a:spcPts val="3000"/>
              </a:lnSpc>
              <a:defRPr sz="2800" b="1" baseline="0">
                <a:effectLst/>
              </a:defRPr>
            </a:lvl1pPr>
          </a:lstStyle>
          <a:p>
            <a:r>
              <a:rPr lang="en-US" dirty="0" smtClean="0"/>
              <a:t>Title of Presentation – Myriad Pro</a:t>
            </a:r>
            <a:br>
              <a:rPr lang="en-US" dirty="0" smtClean="0"/>
            </a:br>
            <a:r>
              <a:rPr lang="en-US" dirty="0" smtClean="0"/>
              <a:t> Bold, Shadow 28pt</a:t>
            </a:r>
            <a:endParaRPr 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2286000" y="6281928"/>
            <a:ext cx="5105400" cy="182880"/>
          </a:xfrm>
          <a:prstGeom prst="rect">
            <a:avLst/>
          </a:prstGeom>
        </p:spPr>
        <p:txBody>
          <a:bodyPr/>
          <a:lstStyle>
            <a:lvl1pPr>
              <a:buNone/>
              <a:defRPr sz="1000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Place Descriptor Here</a:t>
            </a:r>
            <a:endParaRPr lang="en-US" dirty="0"/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2286000" y="6473952"/>
            <a:ext cx="5105400" cy="228600"/>
          </a:xfrm>
          <a:prstGeom prst="rect">
            <a:avLst/>
          </a:prstGeom>
        </p:spPr>
        <p:txBody>
          <a:bodyPr/>
          <a:lstStyle>
            <a:lvl1pPr>
              <a:buNone/>
              <a:defRPr sz="1000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Place Descriptor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6113817"/>
      </p:ext>
    </p:extLst>
  </p:cSld>
  <p:clrMapOvr>
    <a:masterClrMapping/>
  </p:clrMapOvr>
  <p:transition>
    <p:fade/>
  </p:transition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5654B-6F2D-554B-B574-49E763F3CFE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2/22/2017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9DC93-E5BF-F34C-8465-7E21FB58FB7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9174341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5654B-6F2D-554B-B574-49E763F3CFE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2/22/2017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9DC93-E5BF-F34C-8465-7E21FB58FB7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732588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5654B-6F2D-554B-B574-49E763F3CFE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2/22/2017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9DC93-E5BF-F34C-8465-7E21FB58FB7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3452535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5654B-6F2D-554B-B574-49E763F3CFE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2/22/2017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9DC93-E5BF-F34C-8465-7E21FB58FB7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1608014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5654B-6F2D-554B-B574-49E763F3CFE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2/22/2017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9DC93-E5BF-F34C-8465-7E21FB58FB7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6200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sic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="b" anchorCtr="0"/>
          <a:lstStyle>
            <a:lvl1pPr>
              <a:lnSpc>
                <a:spcPts val="3000"/>
              </a:lnSpc>
              <a:defRPr sz="2800" b="1" baseline="0">
                <a:effectLst/>
              </a:defRPr>
            </a:lvl1pPr>
          </a:lstStyle>
          <a:p>
            <a:r>
              <a:rPr lang="en-US" dirty="0" smtClean="0"/>
              <a:t>Headline – Myriad Pro, Bold, Shadow, 28pt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1600201"/>
            <a:ext cx="8229600" cy="4191000"/>
          </a:xfrm>
          <a:prstGeom prst="rect">
            <a:avLst/>
          </a:prstGeom>
        </p:spPr>
        <p:txBody>
          <a:bodyPr/>
          <a:lstStyle>
            <a:lvl1pPr>
              <a:buClr>
                <a:schemeClr val="tx1"/>
              </a:buClr>
              <a:buSzPct val="70000"/>
              <a:buFont typeface="Wingdings" pitchFamily="2" charset="2"/>
              <a:buChar char="q"/>
              <a:defRPr sz="2400" b="1" baseline="0">
                <a:solidFill>
                  <a:schemeClr val="bg2"/>
                </a:solidFill>
              </a:defRPr>
            </a:lvl1pPr>
            <a:lvl2pPr>
              <a:buClr>
                <a:schemeClr val="tx1"/>
              </a:buClr>
              <a:buSzPct val="100000"/>
              <a:buFont typeface="Wingdings" pitchFamily="2" charset="2"/>
              <a:buChar char="§"/>
              <a:defRPr sz="2000">
                <a:solidFill>
                  <a:schemeClr val="bg2"/>
                </a:solidFill>
              </a:defRPr>
            </a:lvl2pPr>
            <a:lvl3pPr>
              <a:buClr>
                <a:schemeClr val="tx1"/>
              </a:buClr>
              <a:buSzPct val="100000"/>
              <a:buFont typeface="Arial" pitchFamily="34" charset="0"/>
              <a:buChar char="•"/>
              <a:defRPr sz="1800">
                <a:solidFill>
                  <a:schemeClr val="bg2"/>
                </a:solidFill>
              </a:defRPr>
            </a:lvl3pPr>
            <a:lvl4pPr>
              <a:buClr>
                <a:schemeClr val="tx1"/>
              </a:buClr>
              <a:buSzPct val="70000"/>
              <a:buFont typeface="Courier New" pitchFamily="49" charset="0"/>
              <a:buChar char="o"/>
              <a:defRPr sz="1800" baseline="0">
                <a:solidFill>
                  <a:schemeClr val="bg2"/>
                </a:solidFill>
              </a:defRPr>
            </a:lvl4pPr>
            <a:lvl5pPr>
              <a:buClr>
                <a:schemeClr val="tx1"/>
              </a:buClr>
              <a:buSzPct val="70000"/>
              <a:buFont typeface="Arial" pitchFamily="34" charset="0"/>
              <a:buChar char="•"/>
              <a:defRPr sz="18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First level – Myriad Pro, Bold, 24pt</a:t>
            </a:r>
          </a:p>
          <a:p>
            <a:pPr lvl="1"/>
            <a:r>
              <a:rPr lang="en-US" dirty="0" smtClean="0"/>
              <a:t>Second level – Myriad Pro, 20pt</a:t>
            </a:r>
          </a:p>
          <a:p>
            <a:pPr lvl="2"/>
            <a:r>
              <a:rPr lang="en-US" dirty="0" smtClean="0"/>
              <a:t>Third level – Myriad Pro, 18pt	</a:t>
            </a:r>
          </a:p>
          <a:p>
            <a:pPr lvl="3"/>
            <a:r>
              <a:rPr lang="en-US" dirty="0" smtClean="0"/>
              <a:t>Fourth level – Myriad Pro, 18pt</a:t>
            </a:r>
          </a:p>
          <a:p>
            <a:pPr lvl="4"/>
            <a:r>
              <a:rPr lang="en-US" dirty="0" smtClean="0"/>
              <a:t>Fifth level – Myriad Pro, 18pt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5791200"/>
            <a:ext cx="8229600" cy="609600"/>
          </a:xfrm>
          <a:prstGeom prst="rect">
            <a:avLst/>
          </a:prstGeom>
        </p:spPr>
        <p:txBody>
          <a:bodyPr anchor="b"/>
          <a:lstStyle>
            <a:lvl1pPr>
              <a:buNone/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* Citations, references, and credits – Myriad Pro, 11pt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770946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ata Slide (For content heavy tables and charts)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="b" anchorCtr="0"/>
          <a:lstStyle>
            <a:lvl1pPr>
              <a:lnSpc>
                <a:spcPts val="3000"/>
              </a:lnSpc>
              <a:defRPr sz="2800" b="1" baseline="0">
                <a:effectLst/>
              </a:defRPr>
            </a:lvl1pPr>
          </a:lstStyle>
          <a:p>
            <a:r>
              <a:rPr lang="en-US" dirty="0" smtClean="0"/>
              <a:t>Headline – Myriad Pro, Bold, Shadow, 28pt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1600201"/>
            <a:ext cx="8229600" cy="4191000"/>
          </a:xfrm>
          <a:prstGeom prst="rect">
            <a:avLst/>
          </a:prstGeom>
        </p:spPr>
        <p:txBody>
          <a:bodyPr/>
          <a:lstStyle>
            <a:lvl1pPr>
              <a:buClr>
                <a:schemeClr val="tx1"/>
              </a:buClr>
              <a:buSzPct val="70000"/>
              <a:buFont typeface="Wingdings" pitchFamily="2" charset="2"/>
              <a:buChar char="q"/>
              <a:defRPr sz="2400" b="1" baseline="0">
                <a:solidFill>
                  <a:schemeClr val="bg2"/>
                </a:solidFill>
              </a:defRPr>
            </a:lvl1pPr>
            <a:lvl2pPr>
              <a:buClr>
                <a:schemeClr val="tx1"/>
              </a:buClr>
              <a:buSzPct val="100000"/>
              <a:buFont typeface="Wingdings" pitchFamily="2" charset="2"/>
              <a:buChar char="§"/>
              <a:defRPr sz="2000">
                <a:solidFill>
                  <a:schemeClr val="bg2"/>
                </a:solidFill>
              </a:defRPr>
            </a:lvl2pPr>
            <a:lvl3pPr>
              <a:buClr>
                <a:schemeClr val="tx1"/>
              </a:buClr>
              <a:buSzPct val="100000"/>
              <a:buFont typeface="Arial" pitchFamily="34" charset="0"/>
              <a:buChar char="•"/>
              <a:defRPr sz="1800">
                <a:solidFill>
                  <a:schemeClr val="bg2"/>
                </a:solidFill>
              </a:defRPr>
            </a:lvl3pPr>
            <a:lvl4pPr>
              <a:buClr>
                <a:schemeClr val="tx1"/>
              </a:buClr>
              <a:buSzPct val="70000"/>
              <a:buFont typeface="Courier New" pitchFamily="49" charset="0"/>
              <a:buChar char="o"/>
              <a:defRPr sz="1800" baseline="0">
                <a:solidFill>
                  <a:schemeClr val="bg2"/>
                </a:solidFill>
              </a:defRPr>
            </a:lvl4pPr>
            <a:lvl5pPr>
              <a:buClr>
                <a:schemeClr val="tx1"/>
              </a:buClr>
              <a:buSzPct val="70000"/>
              <a:buFont typeface="Arial" pitchFamily="34" charset="0"/>
              <a:buChar char="•"/>
              <a:defRPr sz="18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First level – Myriad Pro, Bold, 24pt</a:t>
            </a:r>
          </a:p>
          <a:p>
            <a:pPr lvl="1"/>
            <a:r>
              <a:rPr lang="en-US" dirty="0" smtClean="0"/>
              <a:t>Second level – Myriad Pro, 20pt</a:t>
            </a:r>
          </a:p>
          <a:p>
            <a:pPr lvl="2"/>
            <a:r>
              <a:rPr lang="en-US" dirty="0" smtClean="0"/>
              <a:t>Third level – Myriad Pro, 18pt	</a:t>
            </a:r>
          </a:p>
          <a:p>
            <a:pPr lvl="3"/>
            <a:r>
              <a:rPr lang="en-US" dirty="0" smtClean="0"/>
              <a:t>Fourth level – Myriad Pro, 18pt</a:t>
            </a:r>
          </a:p>
          <a:p>
            <a:pPr lvl="4"/>
            <a:r>
              <a:rPr lang="en-US" dirty="0" smtClean="0"/>
              <a:t>Fifth level – Myriad Pro, 18pt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5791200"/>
            <a:ext cx="8229600" cy="609600"/>
          </a:xfrm>
          <a:prstGeom prst="rect">
            <a:avLst/>
          </a:prstGeom>
        </p:spPr>
        <p:txBody>
          <a:bodyPr anchor="b"/>
          <a:lstStyle>
            <a:lvl1pPr>
              <a:buNone/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* Citations, references, and credits – Myriad Pro, 11pt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2413060"/>
      </p:ext>
    </p:extLst>
  </p:cSld>
  <p:clrMapOvr>
    <a:masterClrMapping/>
  </p:clrMapOvr>
  <p:transition>
    <p:fade/>
  </p:transition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Badg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371600" y="3886200"/>
            <a:ext cx="6400800" cy="4572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 b="1" baseline="0">
                <a:solidFill>
                  <a:schemeClr val="bg2"/>
                </a:solidFill>
                <a:effectLst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Presenters Name – Myriad Pro, Bold, 20pt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1371600" y="4267200"/>
            <a:ext cx="6400800" cy="1295400"/>
          </a:xfrm>
          <a:prstGeom prst="rect">
            <a:avLst/>
          </a:prstGeom>
        </p:spPr>
        <p:txBody>
          <a:bodyPr/>
          <a:lstStyle>
            <a:lvl1pPr algn="ctr">
              <a:lnSpc>
                <a:spcPts val="2000"/>
              </a:lnSpc>
              <a:buNone/>
              <a:defRPr sz="1800" baseline="0">
                <a:solidFill>
                  <a:schemeClr val="tx1"/>
                </a:solidFill>
              </a:defRPr>
            </a:lvl1pPr>
            <a:lvl2pPr algn="ctr">
              <a:defRPr>
                <a:solidFill>
                  <a:schemeClr val="tx2"/>
                </a:solidFill>
              </a:defRPr>
            </a:lvl2pPr>
            <a:lvl3pPr algn="ctr">
              <a:defRPr>
                <a:solidFill>
                  <a:schemeClr val="tx2"/>
                </a:solidFill>
              </a:defRPr>
            </a:lvl3pPr>
            <a:lvl4pPr algn="ctr">
              <a:defRPr>
                <a:solidFill>
                  <a:schemeClr val="tx2"/>
                </a:solidFill>
              </a:defRPr>
            </a:lvl4pPr>
            <a:lvl5pPr algn="ctr"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sz="1800" dirty="0" smtClean="0"/>
              <a:t>Title of Presenter –Myriad Pro, 18pt</a:t>
            </a:r>
          </a:p>
          <a:p>
            <a:pPr lvl="0"/>
            <a:endParaRPr lang="en-US" sz="1800" dirty="0" smtClean="0"/>
          </a:p>
          <a:p>
            <a:pPr lvl="0"/>
            <a:r>
              <a:rPr lang="en-US" sz="1800" dirty="0" smtClean="0"/>
              <a:t>Title of Event</a:t>
            </a:r>
          </a:p>
          <a:p>
            <a:pPr lvl="0"/>
            <a:r>
              <a:rPr lang="en-US" sz="1800" dirty="0" smtClean="0"/>
              <a:t>Date of Event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981200"/>
            <a:ext cx="8229600" cy="1676400"/>
          </a:xfrm>
          <a:prstGeom prst="rect">
            <a:avLst/>
          </a:prstGeom>
        </p:spPr>
        <p:txBody>
          <a:bodyPr/>
          <a:lstStyle>
            <a:lvl1pPr>
              <a:lnSpc>
                <a:spcPts val="3000"/>
              </a:lnSpc>
              <a:defRPr sz="2800" b="1" baseline="0">
                <a:effectLst/>
              </a:defRPr>
            </a:lvl1pPr>
          </a:lstStyle>
          <a:p>
            <a:r>
              <a:rPr lang="en-US" dirty="0" smtClean="0"/>
              <a:t>Title of Presentation – Myriad Pro</a:t>
            </a:r>
            <a:br>
              <a:rPr lang="en-US" dirty="0" smtClean="0"/>
            </a:br>
            <a:r>
              <a:rPr lang="en-US" dirty="0" smtClean="0"/>
              <a:t> Bold, Shadow 28pt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88690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sic Content Badg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="b" anchorCtr="0"/>
          <a:lstStyle>
            <a:lvl1pPr>
              <a:lnSpc>
                <a:spcPts val="3000"/>
              </a:lnSpc>
              <a:defRPr sz="2800" b="1" baseline="0">
                <a:effectLst/>
              </a:defRPr>
            </a:lvl1pPr>
          </a:lstStyle>
          <a:p>
            <a:r>
              <a:rPr lang="en-US" dirty="0" smtClean="0"/>
              <a:t>Headline – Myriad Pro, Bold, Shadow, 28pt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1600201"/>
            <a:ext cx="8229600" cy="4191000"/>
          </a:xfrm>
          <a:prstGeom prst="rect">
            <a:avLst/>
          </a:prstGeom>
        </p:spPr>
        <p:txBody>
          <a:bodyPr/>
          <a:lstStyle>
            <a:lvl1pPr>
              <a:buClr>
                <a:schemeClr val="tx1"/>
              </a:buClr>
              <a:buSzPct val="70000"/>
              <a:buFont typeface="Wingdings" pitchFamily="2" charset="2"/>
              <a:buChar char="q"/>
              <a:defRPr sz="2400" b="1" baseline="0">
                <a:solidFill>
                  <a:schemeClr val="bg2"/>
                </a:solidFill>
              </a:defRPr>
            </a:lvl1pPr>
            <a:lvl2pPr>
              <a:buClr>
                <a:schemeClr val="tx1"/>
              </a:buClr>
              <a:buSzPct val="100000"/>
              <a:buFont typeface="Wingdings" pitchFamily="2" charset="2"/>
              <a:buChar char="§"/>
              <a:defRPr sz="2000">
                <a:solidFill>
                  <a:schemeClr val="bg2"/>
                </a:solidFill>
              </a:defRPr>
            </a:lvl2pPr>
            <a:lvl3pPr>
              <a:buClr>
                <a:schemeClr val="tx1"/>
              </a:buClr>
              <a:buSzPct val="100000"/>
              <a:buFont typeface="Arial" pitchFamily="34" charset="0"/>
              <a:buChar char="•"/>
              <a:defRPr sz="1800">
                <a:solidFill>
                  <a:schemeClr val="bg2"/>
                </a:solidFill>
              </a:defRPr>
            </a:lvl3pPr>
            <a:lvl4pPr>
              <a:buClr>
                <a:schemeClr val="tx1"/>
              </a:buClr>
              <a:buSzPct val="70000"/>
              <a:buFont typeface="Courier New" pitchFamily="49" charset="0"/>
              <a:buChar char="o"/>
              <a:defRPr sz="1800" baseline="0">
                <a:solidFill>
                  <a:schemeClr val="bg2"/>
                </a:solidFill>
              </a:defRPr>
            </a:lvl4pPr>
            <a:lvl5pPr>
              <a:buClr>
                <a:schemeClr val="tx1"/>
              </a:buClr>
              <a:buSzPct val="70000"/>
              <a:buFont typeface="Arial" pitchFamily="34" charset="0"/>
              <a:buChar char="•"/>
              <a:defRPr sz="18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First level – Myriad Pro, Bold, 24pt</a:t>
            </a:r>
          </a:p>
          <a:p>
            <a:pPr lvl="1"/>
            <a:r>
              <a:rPr lang="en-US" dirty="0" smtClean="0"/>
              <a:t>Second level – Myriad Pro, 20pt</a:t>
            </a:r>
          </a:p>
          <a:p>
            <a:pPr lvl="2"/>
            <a:r>
              <a:rPr lang="en-US" dirty="0" smtClean="0"/>
              <a:t>Third level – Myriad Pro, 18pt	</a:t>
            </a:r>
          </a:p>
          <a:p>
            <a:pPr lvl="3"/>
            <a:r>
              <a:rPr lang="en-US" dirty="0" smtClean="0"/>
              <a:t>Fourth level – Myriad Pro, 18pt</a:t>
            </a:r>
          </a:p>
          <a:p>
            <a:pPr lvl="4"/>
            <a:r>
              <a:rPr lang="en-US" dirty="0" smtClean="0"/>
              <a:t>Fifth level – Myriad Pro, 18pt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905000" y="5791200"/>
            <a:ext cx="6781800" cy="609600"/>
          </a:xfrm>
          <a:prstGeom prst="rect">
            <a:avLst/>
          </a:prstGeom>
        </p:spPr>
        <p:txBody>
          <a:bodyPr anchor="b"/>
          <a:lstStyle>
            <a:lvl1pPr>
              <a:buNone/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* Citations, references, and credits – Myriad Pro, 11pt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1475993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lnSpc>
                <a:spcPts val="3800"/>
              </a:lnSpc>
              <a:defRPr sz="3600" b="1" cap="all" baseline="0">
                <a:effectLst/>
              </a:defRPr>
            </a:lvl1pPr>
          </a:lstStyle>
          <a:p>
            <a:r>
              <a:rPr lang="en-US" dirty="0" smtClean="0"/>
              <a:t>Section Header</a:t>
            </a:r>
            <a:br>
              <a:rPr lang="en-US" dirty="0" smtClean="0"/>
            </a:br>
            <a:r>
              <a:rPr lang="en-US" dirty="0" smtClean="0"/>
              <a:t>Myriad Pro, bold, shadow, 36pt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722313" y="2906714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ts val="2200"/>
              </a:lnSpc>
              <a:buNone/>
              <a:defRPr sz="2000" baseline="0">
                <a:solidFill>
                  <a:schemeClr val="bg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Subhead – Myriad Pro, 20pt</a:t>
            </a:r>
          </a:p>
        </p:txBody>
      </p:sp>
    </p:spTree>
    <p:extLst>
      <p:ext uri="{BB962C8B-B14F-4D97-AF65-F5344CB8AC3E}">
        <p14:creationId xmlns:p14="http://schemas.microsoft.com/office/powerpoint/2010/main" val="3313873849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1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 baseline="0">
                <a:effectLst/>
              </a:defRPr>
            </a:lvl1pPr>
          </a:lstStyle>
          <a:p>
            <a:r>
              <a:rPr lang="en-US" dirty="0" smtClean="0"/>
              <a:t>Header – Myriad Pro, bold, shadow, 20pt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575050" y="273051"/>
            <a:ext cx="5111751" cy="5518150"/>
          </a:xfrm>
          <a:prstGeom prst="rect">
            <a:avLst/>
          </a:prstGeom>
        </p:spPr>
        <p:txBody>
          <a:bodyPr anchor="ctr" anchorCtr="0"/>
          <a:lstStyle>
            <a:lvl1pPr>
              <a:buClr>
                <a:schemeClr val="tx1"/>
              </a:buClr>
              <a:buSzPct val="70000"/>
              <a:buFont typeface="Wingdings" pitchFamily="2" charset="2"/>
              <a:buChar char="q"/>
              <a:defRPr sz="2400" b="1">
                <a:solidFill>
                  <a:schemeClr val="bg2"/>
                </a:solidFill>
              </a:defRPr>
            </a:lvl1pPr>
            <a:lvl2pPr>
              <a:buClr>
                <a:schemeClr val="tx1"/>
              </a:buClr>
              <a:buSzPct val="100000"/>
              <a:buFont typeface="Wingdings" pitchFamily="2" charset="2"/>
              <a:buChar char="§"/>
              <a:defRPr sz="2000">
                <a:solidFill>
                  <a:schemeClr val="bg2"/>
                </a:solidFill>
              </a:defRPr>
            </a:lvl2pPr>
            <a:lvl3pPr>
              <a:buClr>
                <a:schemeClr val="tx1"/>
              </a:buClr>
              <a:buSzPct val="100000"/>
              <a:buFont typeface="Arial" pitchFamily="34" charset="0"/>
              <a:buChar char="•"/>
              <a:defRPr sz="1800">
                <a:solidFill>
                  <a:schemeClr val="bg2"/>
                </a:solidFill>
              </a:defRPr>
            </a:lvl3pPr>
            <a:lvl4pPr>
              <a:buClr>
                <a:schemeClr val="tx1"/>
              </a:buClr>
              <a:buSzPct val="70000"/>
              <a:buFont typeface="Courier New" pitchFamily="49" charset="0"/>
              <a:buChar char="o"/>
              <a:defRPr sz="1800">
                <a:solidFill>
                  <a:schemeClr val="bg2"/>
                </a:solidFill>
              </a:defRPr>
            </a:lvl4pPr>
            <a:lvl5pPr>
              <a:buClr>
                <a:schemeClr val="tx1"/>
              </a:buClr>
              <a:buSzPct val="70000"/>
              <a:buFont typeface="Arial" pitchFamily="34" charset="0"/>
              <a:buChar char="•"/>
              <a:defRPr sz="1800">
                <a:solidFill>
                  <a:schemeClr val="bg2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 smtClean="0"/>
              <a:t>First level – Myriad Pro, bold, 24pt</a:t>
            </a:r>
          </a:p>
          <a:p>
            <a:pPr lvl="1"/>
            <a:r>
              <a:rPr lang="en-US" dirty="0" smtClean="0"/>
              <a:t>Second level – Myriad Pro, 20pt</a:t>
            </a:r>
          </a:p>
          <a:p>
            <a:pPr lvl="2"/>
            <a:r>
              <a:rPr lang="en-US" dirty="0" smtClean="0"/>
              <a:t>Third level – Myriad Pro, 18pt	</a:t>
            </a:r>
          </a:p>
          <a:p>
            <a:pPr lvl="3"/>
            <a:r>
              <a:rPr lang="en-US" dirty="0" smtClean="0"/>
              <a:t>Fourth level – Myriad Pro, 18pt</a:t>
            </a:r>
          </a:p>
          <a:p>
            <a:pPr lvl="4"/>
            <a:r>
              <a:rPr lang="en-US" dirty="0" smtClean="0"/>
              <a:t>Fifth level – Myriad Pro, 18pt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457201" y="1435102"/>
            <a:ext cx="3008313" cy="43560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solidFill>
                  <a:schemeClr val="bg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Paragraph of type</a:t>
            </a:r>
          </a:p>
          <a:p>
            <a:pPr lvl="0"/>
            <a:r>
              <a:rPr lang="en-US" dirty="0" smtClean="0"/>
              <a:t>Myriad Pro, 14pt</a:t>
            </a: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5791200"/>
            <a:ext cx="8229600" cy="609600"/>
          </a:xfrm>
          <a:prstGeom prst="rect">
            <a:avLst/>
          </a:prstGeom>
        </p:spPr>
        <p:txBody>
          <a:bodyPr anchor="b"/>
          <a:lstStyle>
            <a:lvl1pPr>
              <a:buNone/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* Citations, references, and credits – Myriad Pro, 11pt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820700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="b" anchorCtr="0"/>
          <a:lstStyle>
            <a:lvl1pPr>
              <a:lnSpc>
                <a:spcPts val="3000"/>
              </a:lnSpc>
              <a:defRPr sz="2800" b="1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 smtClean="0"/>
              <a:t>Headline – Myriad Pro, Bold, Shadow, 28pt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1600201"/>
            <a:ext cx="8229600" cy="4191000"/>
          </a:xfrm>
          <a:prstGeom prst="rect">
            <a:avLst/>
          </a:prstGeom>
        </p:spPr>
        <p:txBody>
          <a:bodyPr/>
          <a:lstStyle>
            <a:lvl1pPr>
              <a:buClr>
                <a:schemeClr val="tx1"/>
              </a:buClr>
              <a:buSzPct val="70000"/>
              <a:buFont typeface="Wingdings" pitchFamily="2" charset="2"/>
              <a:buChar char="q"/>
              <a:defRPr sz="2400" b="1" baseline="0">
                <a:solidFill>
                  <a:schemeClr val="bg2"/>
                </a:solidFill>
              </a:defRPr>
            </a:lvl1pPr>
            <a:lvl2pPr>
              <a:buClr>
                <a:schemeClr val="tx1"/>
              </a:buClr>
              <a:buSzPct val="100000"/>
              <a:buFont typeface="Wingdings" pitchFamily="2" charset="2"/>
              <a:buChar char="§"/>
              <a:defRPr sz="2000">
                <a:solidFill>
                  <a:schemeClr val="bg2"/>
                </a:solidFill>
              </a:defRPr>
            </a:lvl2pPr>
            <a:lvl3pPr>
              <a:buClr>
                <a:schemeClr val="tx1"/>
              </a:buClr>
              <a:buSzPct val="100000"/>
              <a:buFont typeface="Arial" pitchFamily="34" charset="0"/>
              <a:buChar char="•"/>
              <a:defRPr sz="1800">
                <a:solidFill>
                  <a:schemeClr val="bg2"/>
                </a:solidFill>
              </a:defRPr>
            </a:lvl3pPr>
            <a:lvl4pPr>
              <a:buClr>
                <a:schemeClr val="tx1"/>
              </a:buClr>
              <a:buSzPct val="70000"/>
              <a:buFont typeface="Courier New" pitchFamily="49" charset="0"/>
              <a:buChar char="o"/>
              <a:defRPr sz="1800" baseline="0">
                <a:solidFill>
                  <a:schemeClr val="bg2"/>
                </a:solidFill>
              </a:defRPr>
            </a:lvl4pPr>
            <a:lvl5pPr>
              <a:buClr>
                <a:schemeClr val="tx1"/>
              </a:buClr>
              <a:buSzPct val="70000"/>
              <a:buFont typeface="Arial" pitchFamily="34" charset="0"/>
              <a:buChar char="•"/>
              <a:defRPr sz="18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First level – Myriad Pro, Bold, 24pt</a:t>
            </a:r>
          </a:p>
          <a:p>
            <a:pPr lvl="1"/>
            <a:r>
              <a:rPr lang="en-US" dirty="0" smtClean="0"/>
              <a:t>Second level – Myriad Pro, 20pt</a:t>
            </a:r>
          </a:p>
          <a:p>
            <a:pPr lvl="2"/>
            <a:r>
              <a:rPr lang="en-US" dirty="0" smtClean="0"/>
              <a:t>Third level – Myriad Pro, 18pt	</a:t>
            </a:r>
          </a:p>
          <a:p>
            <a:pPr lvl="3"/>
            <a:r>
              <a:rPr lang="en-US" dirty="0" smtClean="0"/>
              <a:t>Fourth level – Myriad Pro, 18pt</a:t>
            </a:r>
          </a:p>
          <a:p>
            <a:pPr lvl="4"/>
            <a:r>
              <a:rPr lang="en-US" dirty="0" smtClean="0"/>
              <a:t>Fifth level – Myriad Pro, 18pt</a:t>
            </a:r>
            <a:endParaRPr lang="en-US" dirty="0"/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5791200"/>
            <a:ext cx="8229600" cy="609600"/>
          </a:xfrm>
          <a:prstGeom prst="rect">
            <a:avLst/>
          </a:prstGeom>
        </p:spPr>
        <p:txBody>
          <a:bodyPr anchor="b" anchorCtr="0"/>
          <a:lstStyle>
            <a:lvl1pPr algn="l">
              <a:lnSpc>
                <a:spcPts val="1100"/>
              </a:lnSpc>
              <a:buNone/>
              <a:defRPr sz="1100" baseline="0">
                <a:solidFill>
                  <a:schemeClr val="tx2"/>
                </a:solidFill>
              </a:defRPr>
            </a:lvl1pPr>
            <a:lvl2pPr algn="ctr">
              <a:defRPr>
                <a:solidFill>
                  <a:schemeClr val="tx2"/>
                </a:solidFill>
              </a:defRPr>
            </a:lvl2pPr>
            <a:lvl3pPr algn="ctr">
              <a:defRPr>
                <a:solidFill>
                  <a:schemeClr val="tx2"/>
                </a:solidFill>
              </a:defRPr>
            </a:lvl3pPr>
            <a:lvl4pPr algn="ctr">
              <a:defRPr>
                <a:solidFill>
                  <a:schemeClr val="tx2"/>
                </a:solidFill>
              </a:defRPr>
            </a:lvl4pPr>
            <a:lvl5pPr algn="ctr"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smtClean="0"/>
              <a:t>*Citations and references – Myriad Pro, 11pt</a:t>
            </a:r>
            <a:endParaRPr lang="en-US" dirty="0"/>
          </a:p>
        </p:txBody>
      </p:sp>
      <p:sp>
        <p:nvSpPr>
          <p:cNvPr id="5" name="Text Box 5"/>
          <p:cNvSpPr txBox="1">
            <a:spLocks noChangeArrowheads="1"/>
          </p:cNvSpPr>
          <p:nvPr userDrawn="1"/>
        </p:nvSpPr>
        <p:spPr bwMode="auto">
          <a:xfrm>
            <a:off x="8620125" y="6600825"/>
            <a:ext cx="371475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  <a:defRPr/>
            </a:pPr>
            <a:fld id="{EFFF46DD-CD61-4019-8585-B0118926AD13}" type="slidenum">
              <a:rPr lang="en-US" sz="1200">
                <a:solidFill>
                  <a:srgbClr val="FFFFFF"/>
                </a:solidFill>
              </a:rPr>
              <a:pPr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t>‹#›</a:t>
            </a:fld>
            <a:endParaRPr lang="en-US" sz="12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112464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792288" y="4800601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 baseline="0">
                <a:effectLst/>
              </a:defRPr>
            </a:lvl1pPr>
          </a:lstStyle>
          <a:p>
            <a:r>
              <a:rPr lang="en-US" dirty="0" smtClean="0"/>
              <a:t>Photo Title – Myriad Pro, Bold, Shadow, 20pt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ln w="25400">
            <a:solidFill>
              <a:schemeClr val="bg1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1792288" y="5367339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solidFill>
                  <a:schemeClr val="bg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Caption or credits for photo – Myriad Pro, 14pt</a:t>
            </a:r>
          </a:p>
        </p:txBody>
      </p:sp>
    </p:spTree>
    <p:extLst>
      <p:ext uri="{BB962C8B-B14F-4D97-AF65-F5344CB8AC3E}">
        <p14:creationId xmlns:p14="http://schemas.microsoft.com/office/powerpoint/2010/main" val="4208659741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371600" y="2057400"/>
            <a:ext cx="6400800" cy="20574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800" b="1" baseline="0">
                <a:solidFill>
                  <a:schemeClr val="bg2"/>
                </a:solidFill>
                <a:effectLst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Closing– Myriad Pro, Bold, 28pt</a:t>
            </a:r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2286000" y="6281928"/>
            <a:ext cx="5105400" cy="182880"/>
          </a:xfrm>
          <a:prstGeom prst="rect">
            <a:avLst/>
          </a:prstGeom>
        </p:spPr>
        <p:txBody>
          <a:bodyPr/>
          <a:lstStyle>
            <a:lvl1pPr>
              <a:buNone/>
              <a:defRPr sz="1000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Place Descriptor Here</a:t>
            </a:r>
            <a:endParaRPr lang="en-US" dirty="0"/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2286000" y="6473952"/>
            <a:ext cx="5105400" cy="228600"/>
          </a:xfrm>
          <a:prstGeom prst="rect">
            <a:avLst/>
          </a:prstGeom>
        </p:spPr>
        <p:txBody>
          <a:bodyPr/>
          <a:lstStyle>
            <a:lvl1pPr>
              <a:buNone/>
              <a:defRPr sz="1000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Place Descriptor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8675389"/>
      </p:ext>
    </p:extLst>
  </p:cSld>
  <p:clrMapOvr>
    <a:masterClrMapping/>
  </p:clrMapOvr>
  <p:transition>
    <p:fade/>
  </p:transition>
  <p:hf sldNum="0"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838200"/>
            <a:ext cx="75438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066800" y="2133600"/>
            <a:ext cx="3733800" cy="40687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953000" y="2133600"/>
            <a:ext cx="3733800" cy="19573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953000" y="4243388"/>
            <a:ext cx="3733800" cy="19589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753082"/>
      </p:ext>
    </p:extLst>
  </p:cSld>
  <p:clrMapOvr>
    <a:masterClrMapping/>
  </p:clrMapOvr>
  <p:transition/>
  <p:hf sldNum="0"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371600" y="3886200"/>
            <a:ext cx="6400800" cy="4572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 b="1" baseline="0">
                <a:solidFill>
                  <a:schemeClr val="bg2"/>
                </a:solidFill>
                <a:effectLst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Presenters Name – Myriad Pro, Bold, 20pt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1371600" y="4267200"/>
            <a:ext cx="6400800" cy="1295400"/>
          </a:xfrm>
          <a:prstGeom prst="rect">
            <a:avLst/>
          </a:prstGeom>
        </p:spPr>
        <p:txBody>
          <a:bodyPr/>
          <a:lstStyle>
            <a:lvl1pPr algn="ctr">
              <a:lnSpc>
                <a:spcPts val="2000"/>
              </a:lnSpc>
              <a:buNone/>
              <a:defRPr sz="1800" baseline="0">
                <a:solidFill>
                  <a:schemeClr val="tx2"/>
                </a:solidFill>
              </a:defRPr>
            </a:lvl1pPr>
            <a:lvl2pPr algn="ctr">
              <a:defRPr>
                <a:solidFill>
                  <a:schemeClr val="tx2"/>
                </a:solidFill>
              </a:defRPr>
            </a:lvl2pPr>
            <a:lvl3pPr algn="ctr">
              <a:defRPr>
                <a:solidFill>
                  <a:schemeClr val="tx2"/>
                </a:solidFill>
              </a:defRPr>
            </a:lvl3pPr>
            <a:lvl4pPr algn="ctr">
              <a:defRPr>
                <a:solidFill>
                  <a:schemeClr val="tx2"/>
                </a:solidFill>
              </a:defRPr>
            </a:lvl4pPr>
            <a:lvl5pPr algn="ctr"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sz="1800" dirty="0" smtClean="0"/>
              <a:t>Title of Presenter –Myriad Pro, 18pt</a:t>
            </a:r>
          </a:p>
          <a:p>
            <a:pPr lvl="0"/>
            <a:endParaRPr lang="en-US" sz="1800" dirty="0" smtClean="0"/>
          </a:p>
          <a:p>
            <a:pPr lvl="0"/>
            <a:r>
              <a:rPr lang="en-US" sz="1800" dirty="0" smtClean="0"/>
              <a:t>Title of Event</a:t>
            </a:r>
          </a:p>
          <a:p>
            <a:pPr lvl="0"/>
            <a:r>
              <a:rPr lang="en-US" sz="1800" dirty="0" smtClean="0"/>
              <a:t>Date of Event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981200"/>
            <a:ext cx="8229600" cy="1676400"/>
          </a:xfrm>
          <a:prstGeom prst="rect">
            <a:avLst/>
          </a:prstGeom>
        </p:spPr>
        <p:txBody>
          <a:bodyPr/>
          <a:lstStyle>
            <a:lvl1pPr>
              <a:lnSpc>
                <a:spcPts val="3000"/>
              </a:lnSpc>
              <a:defRPr sz="2800" b="1" baseline="0">
                <a:solidFill>
                  <a:schemeClr val="bg1"/>
                </a:solidFill>
                <a:effectLst/>
              </a:defRPr>
            </a:lvl1pPr>
          </a:lstStyle>
          <a:p>
            <a:r>
              <a:rPr lang="en-US" dirty="0" smtClean="0"/>
              <a:t>Title of Presentation – Myriad Pro</a:t>
            </a:r>
            <a:br>
              <a:rPr lang="en-US" dirty="0" smtClean="0"/>
            </a:br>
            <a:r>
              <a:rPr lang="en-US" dirty="0" smtClean="0"/>
              <a:t> Bold, Shadow 28pt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1828800" y="6263640"/>
            <a:ext cx="5105400" cy="182880"/>
          </a:xfrm>
          <a:prstGeom prst="rect">
            <a:avLst/>
          </a:prstGeom>
        </p:spPr>
        <p:txBody>
          <a:bodyPr/>
          <a:lstStyle>
            <a:lvl1pPr>
              <a:buNone/>
              <a:defRPr sz="1000" baseline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Office of the Director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1828800" y="6464808"/>
            <a:ext cx="5105400" cy="228600"/>
          </a:xfrm>
          <a:prstGeom prst="rect">
            <a:avLst/>
          </a:prstGeom>
        </p:spPr>
        <p:txBody>
          <a:bodyPr/>
          <a:lstStyle>
            <a:lvl1pPr>
              <a:buNone/>
              <a:defRPr sz="1000" baseline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Place Office Title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876774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="b" anchorCtr="0"/>
          <a:lstStyle>
            <a:lvl1pPr>
              <a:lnSpc>
                <a:spcPts val="3000"/>
              </a:lnSpc>
              <a:defRPr sz="2800" b="1" baseline="0">
                <a:solidFill>
                  <a:schemeClr val="bg1"/>
                </a:solidFill>
                <a:effectLst/>
              </a:defRPr>
            </a:lvl1pPr>
          </a:lstStyle>
          <a:p>
            <a:r>
              <a:rPr lang="en-US" dirty="0" smtClean="0"/>
              <a:t>Headline – Myriad Pro, Bold, Shadow, 28pt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1600201"/>
            <a:ext cx="8229600" cy="4191000"/>
          </a:xfrm>
          <a:prstGeom prst="rect">
            <a:avLst/>
          </a:prstGeom>
        </p:spPr>
        <p:txBody>
          <a:bodyPr/>
          <a:lstStyle>
            <a:lvl1pPr>
              <a:buClr>
                <a:schemeClr val="bg1"/>
              </a:buClr>
              <a:buSzPct val="70000"/>
              <a:buFont typeface="Wingdings" pitchFamily="2" charset="2"/>
              <a:buChar char="q"/>
              <a:defRPr sz="2400" b="1" baseline="0">
                <a:solidFill>
                  <a:schemeClr val="bg2"/>
                </a:solidFill>
              </a:defRPr>
            </a:lvl1pPr>
            <a:lvl2pPr>
              <a:buClr>
                <a:schemeClr val="bg1"/>
              </a:buClr>
              <a:buSzPct val="100000"/>
              <a:buFont typeface="Wingdings" pitchFamily="2" charset="2"/>
              <a:buChar char="§"/>
              <a:defRPr sz="2000">
                <a:solidFill>
                  <a:schemeClr val="bg2"/>
                </a:solidFill>
              </a:defRPr>
            </a:lvl2pPr>
            <a:lvl3pPr>
              <a:buClr>
                <a:schemeClr val="bg1"/>
              </a:buClr>
              <a:buSzPct val="100000"/>
              <a:buFont typeface="Arial" pitchFamily="34" charset="0"/>
              <a:buChar char="•"/>
              <a:defRPr sz="1800">
                <a:solidFill>
                  <a:schemeClr val="bg2"/>
                </a:solidFill>
              </a:defRPr>
            </a:lvl3pPr>
            <a:lvl4pPr>
              <a:buClr>
                <a:schemeClr val="bg1"/>
              </a:buClr>
              <a:buSzPct val="70000"/>
              <a:buFont typeface="Courier New" pitchFamily="49" charset="0"/>
              <a:buChar char="o"/>
              <a:defRPr sz="1800" baseline="0">
                <a:solidFill>
                  <a:schemeClr val="bg2"/>
                </a:solidFill>
              </a:defRPr>
            </a:lvl4pPr>
            <a:lvl5pPr>
              <a:buClr>
                <a:schemeClr val="bg1"/>
              </a:buClr>
              <a:buSzPct val="70000"/>
              <a:buFont typeface="Arial" pitchFamily="34" charset="0"/>
              <a:buChar char="•"/>
              <a:defRPr sz="18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First level – Myriad Pro, Bold, 24pt</a:t>
            </a:r>
          </a:p>
          <a:p>
            <a:pPr lvl="1"/>
            <a:r>
              <a:rPr lang="en-US" dirty="0" smtClean="0"/>
              <a:t>Second level – Myriad Pro, 20pt</a:t>
            </a:r>
          </a:p>
          <a:p>
            <a:pPr lvl="2"/>
            <a:r>
              <a:rPr lang="en-US" dirty="0" smtClean="0"/>
              <a:t>Third level – Myriad Pro, 18pt	</a:t>
            </a:r>
          </a:p>
          <a:p>
            <a:pPr lvl="3"/>
            <a:r>
              <a:rPr lang="en-US" dirty="0" smtClean="0"/>
              <a:t>Fourth level – Myriad Pro, 18pt</a:t>
            </a:r>
          </a:p>
          <a:p>
            <a:pPr lvl="4"/>
            <a:r>
              <a:rPr lang="en-US" dirty="0" smtClean="0"/>
              <a:t>Fifth level – Myriad Pro, 18pt</a:t>
            </a:r>
            <a:endParaRPr lang="en-US" dirty="0"/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5791200"/>
            <a:ext cx="8229600" cy="609600"/>
          </a:xfrm>
          <a:prstGeom prst="rect">
            <a:avLst/>
          </a:prstGeom>
        </p:spPr>
        <p:txBody>
          <a:bodyPr anchor="b" anchorCtr="0"/>
          <a:lstStyle>
            <a:lvl1pPr algn="l">
              <a:lnSpc>
                <a:spcPts val="1100"/>
              </a:lnSpc>
              <a:buNone/>
              <a:defRPr sz="1100" baseline="0">
                <a:solidFill>
                  <a:schemeClr val="tx2"/>
                </a:solidFill>
              </a:defRPr>
            </a:lvl1pPr>
            <a:lvl2pPr algn="ctr">
              <a:defRPr>
                <a:solidFill>
                  <a:schemeClr val="tx2"/>
                </a:solidFill>
              </a:defRPr>
            </a:lvl2pPr>
            <a:lvl3pPr algn="ctr">
              <a:defRPr>
                <a:solidFill>
                  <a:schemeClr val="tx2"/>
                </a:solidFill>
              </a:defRPr>
            </a:lvl3pPr>
            <a:lvl4pPr algn="ctr">
              <a:defRPr>
                <a:solidFill>
                  <a:schemeClr val="tx2"/>
                </a:solidFill>
              </a:defRPr>
            </a:lvl4pPr>
            <a:lvl5pPr algn="ctr"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smtClean="0"/>
              <a:t>*Citations and references – Myriad Pro, 11pt</a:t>
            </a:r>
            <a:endParaRPr lang="en-US" dirty="0"/>
          </a:p>
        </p:txBody>
      </p:sp>
      <p:sp>
        <p:nvSpPr>
          <p:cNvPr id="5" name="Text Box 5"/>
          <p:cNvSpPr txBox="1">
            <a:spLocks noChangeArrowheads="1"/>
          </p:cNvSpPr>
          <p:nvPr userDrawn="1"/>
        </p:nvSpPr>
        <p:spPr bwMode="auto">
          <a:xfrm>
            <a:off x="8620125" y="6600825"/>
            <a:ext cx="371475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  <a:defRPr/>
            </a:pPr>
            <a:fld id="{EFFF46DD-CD61-4019-8585-B0118926AD13}" type="slidenum">
              <a:rPr lang="en-US" sz="1200">
                <a:solidFill>
                  <a:srgbClr val="FFFFFF"/>
                </a:solidFill>
              </a:rPr>
              <a:pPr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t>‹#›</a:t>
            </a:fld>
            <a:endParaRPr lang="en-US" sz="12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35355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sic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="b" anchorCtr="0"/>
          <a:lstStyle>
            <a:lvl1pPr>
              <a:lnSpc>
                <a:spcPts val="3000"/>
              </a:lnSpc>
              <a:defRPr sz="2800" b="1" baseline="0">
                <a:solidFill>
                  <a:schemeClr val="bg1"/>
                </a:solidFill>
                <a:effectLst/>
              </a:defRPr>
            </a:lvl1pPr>
          </a:lstStyle>
          <a:p>
            <a:r>
              <a:rPr lang="en-US" dirty="0" smtClean="0"/>
              <a:t>Headline – Myriad Pro, Bold, Shadow, 28pt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1600201"/>
            <a:ext cx="4114800" cy="4191000"/>
          </a:xfrm>
          <a:prstGeom prst="rect">
            <a:avLst/>
          </a:prstGeom>
        </p:spPr>
        <p:txBody>
          <a:bodyPr/>
          <a:lstStyle>
            <a:lvl1pPr>
              <a:buClr>
                <a:schemeClr val="bg1"/>
              </a:buClr>
              <a:buSzPct val="70000"/>
              <a:buFont typeface="Wingdings" pitchFamily="2" charset="2"/>
              <a:buChar char="q"/>
              <a:defRPr sz="2400" b="1" baseline="0">
                <a:solidFill>
                  <a:schemeClr val="bg2"/>
                </a:solidFill>
              </a:defRPr>
            </a:lvl1pPr>
            <a:lvl2pPr>
              <a:buClr>
                <a:schemeClr val="bg1"/>
              </a:buClr>
              <a:buSzPct val="100000"/>
              <a:buFont typeface="Wingdings" pitchFamily="2" charset="2"/>
              <a:buChar char="§"/>
              <a:defRPr sz="2000">
                <a:solidFill>
                  <a:schemeClr val="bg2"/>
                </a:solidFill>
              </a:defRPr>
            </a:lvl2pPr>
            <a:lvl3pPr>
              <a:buClr>
                <a:schemeClr val="bg1"/>
              </a:buClr>
              <a:buSzPct val="100000"/>
              <a:buFont typeface="Arial" pitchFamily="34" charset="0"/>
              <a:buChar char="•"/>
              <a:defRPr sz="1800">
                <a:solidFill>
                  <a:schemeClr val="bg2"/>
                </a:solidFill>
              </a:defRPr>
            </a:lvl3pPr>
            <a:lvl4pPr>
              <a:buClr>
                <a:schemeClr val="bg1"/>
              </a:buClr>
              <a:buSzPct val="70000"/>
              <a:buFont typeface="Courier New" pitchFamily="49" charset="0"/>
              <a:buChar char="o"/>
              <a:defRPr sz="1800" baseline="0">
                <a:solidFill>
                  <a:schemeClr val="bg2"/>
                </a:solidFill>
              </a:defRPr>
            </a:lvl4pPr>
            <a:lvl5pPr>
              <a:buClr>
                <a:schemeClr val="bg1"/>
              </a:buClr>
              <a:buSzPct val="70000"/>
              <a:buFont typeface="Arial" pitchFamily="34" charset="0"/>
              <a:buChar char="•"/>
              <a:defRPr sz="18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First level – Myriad Pro, Bold, 24pt</a:t>
            </a:r>
          </a:p>
          <a:p>
            <a:pPr lvl="1"/>
            <a:r>
              <a:rPr lang="en-US" dirty="0" smtClean="0"/>
              <a:t>Second level – Myriad Pro, 20pt</a:t>
            </a:r>
          </a:p>
          <a:p>
            <a:pPr lvl="2"/>
            <a:r>
              <a:rPr lang="en-US" dirty="0" smtClean="0"/>
              <a:t>Third level – Myriad Pro, 18pt	</a:t>
            </a:r>
          </a:p>
          <a:p>
            <a:pPr lvl="3"/>
            <a:r>
              <a:rPr lang="en-US" dirty="0" smtClean="0"/>
              <a:t>Fourth level – Myriad Pro, 18pt</a:t>
            </a:r>
          </a:p>
          <a:p>
            <a:pPr lvl="4"/>
            <a:r>
              <a:rPr lang="en-US" dirty="0" smtClean="0"/>
              <a:t>Fifth level – Myriad Pro, 18pt</a:t>
            </a:r>
            <a:endParaRPr lang="en-US" dirty="0"/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5791200"/>
            <a:ext cx="8229600" cy="609600"/>
          </a:xfrm>
          <a:prstGeom prst="rect">
            <a:avLst/>
          </a:prstGeom>
        </p:spPr>
        <p:txBody>
          <a:bodyPr anchor="b" anchorCtr="0"/>
          <a:lstStyle>
            <a:lvl1pPr algn="l">
              <a:lnSpc>
                <a:spcPts val="1100"/>
              </a:lnSpc>
              <a:buNone/>
              <a:defRPr sz="1100" baseline="0">
                <a:solidFill>
                  <a:schemeClr val="tx2"/>
                </a:solidFill>
              </a:defRPr>
            </a:lvl1pPr>
            <a:lvl2pPr algn="ctr">
              <a:defRPr>
                <a:solidFill>
                  <a:schemeClr val="tx2"/>
                </a:solidFill>
              </a:defRPr>
            </a:lvl2pPr>
            <a:lvl3pPr algn="ctr">
              <a:defRPr>
                <a:solidFill>
                  <a:schemeClr val="tx2"/>
                </a:solidFill>
              </a:defRPr>
            </a:lvl3pPr>
            <a:lvl4pPr algn="ctr">
              <a:defRPr>
                <a:solidFill>
                  <a:schemeClr val="tx2"/>
                </a:solidFill>
              </a:defRPr>
            </a:lvl4pPr>
            <a:lvl5pPr algn="ctr"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smtClean="0"/>
              <a:t>*Citations and references – Myriad Pro, 11pt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1" hasCustomPrompt="1"/>
          </p:nvPr>
        </p:nvSpPr>
        <p:spPr>
          <a:xfrm>
            <a:off x="4572000" y="1600200"/>
            <a:ext cx="4114800" cy="4191000"/>
          </a:xfrm>
          <a:prstGeom prst="rect">
            <a:avLst/>
          </a:prstGeom>
        </p:spPr>
        <p:txBody>
          <a:bodyPr/>
          <a:lstStyle>
            <a:lvl1pPr>
              <a:buClr>
                <a:schemeClr val="bg1"/>
              </a:buClr>
              <a:buSzPct val="70000"/>
              <a:buFont typeface="Wingdings" pitchFamily="2" charset="2"/>
              <a:buChar char="q"/>
              <a:defRPr sz="2400" b="1" baseline="0">
                <a:solidFill>
                  <a:schemeClr val="bg2"/>
                </a:solidFill>
              </a:defRPr>
            </a:lvl1pPr>
            <a:lvl2pPr>
              <a:buClr>
                <a:schemeClr val="bg1"/>
              </a:buClr>
              <a:buSzPct val="100000"/>
              <a:buFont typeface="Wingdings" pitchFamily="2" charset="2"/>
              <a:buChar char="§"/>
              <a:defRPr sz="2000">
                <a:solidFill>
                  <a:schemeClr val="bg2"/>
                </a:solidFill>
              </a:defRPr>
            </a:lvl2pPr>
            <a:lvl3pPr>
              <a:buClr>
                <a:schemeClr val="bg1"/>
              </a:buClr>
              <a:buSzPct val="100000"/>
              <a:buFont typeface="Arial" pitchFamily="34" charset="0"/>
              <a:buChar char="•"/>
              <a:defRPr sz="1800">
                <a:solidFill>
                  <a:schemeClr val="bg2"/>
                </a:solidFill>
              </a:defRPr>
            </a:lvl3pPr>
            <a:lvl4pPr>
              <a:buClr>
                <a:schemeClr val="bg1"/>
              </a:buClr>
              <a:buSzPct val="70000"/>
              <a:buFont typeface="Courier New" pitchFamily="49" charset="0"/>
              <a:buChar char="o"/>
              <a:defRPr sz="1800" baseline="0">
                <a:solidFill>
                  <a:schemeClr val="bg2"/>
                </a:solidFill>
              </a:defRPr>
            </a:lvl4pPr>
            <a:lvl5pPr>
              <a:buClr>
                <a:schemeClr val="bg1"/>
              </a:buClr>
              <a:buSzPct val="70000"/>
              <a:buFont typeface="Arial" pitchFamily="34" charset="0"/>
              <a:buChar char="•"/>
              <a:defRPr sz="18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First level – Myriad Pro, Bold, 24pt</a:t>
            </a:r>
          </a:p>
          <a:p>
            <a:pPr lvl="1"/>
            <a:r>
              <a:rPr lang="en-US" dirty="0" smtClean="0"/>
              <a:t>Second level – Myriad Pro, 20pt</a:t>
            </a:r>
          </a:p>
          <a:p>
            <a:pPr lvl="2"/>
            <a:r>
              <a:rPr lang="en-US" dirty="0" smtClean="0"/>
              <a:t>Third level – Myriad Pro, 18pt	</a:t>
            </a:r>
          </a:p>
          <a:p>
            <a:pPr lvl="3"/>
            <a:r>
              <a:rPr lang="en-US" dirty="0" smtClean="0"/>
              <a:t>Fourth level – Myriad Pro, 18pt</a:t>
            </a:r>
          </a:p>
          <a:p>
            <a:pPr lvl="4"/>
            <a:r>
              <a:rPr lang="en-US" dirty="0" smtClean="0"/>
              <a:t>Fifth level – Myriad Pro, 18pt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388430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 Slide (for content heavy tables and charts)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="b" anchorCtr="0"/>
          <a:lstStyle>
            <a:lvl1pPr>
              <a:lnSpc>
                <a:spcPts val="3000"/>
              </a:lnSpc>
              <a:defRPr sz="2800" b="1" baseline="0">
                <a:solidFill>
                  <a:schemeClr val="bg1"/>
                </a:solidFill>
                <a:effectLst/>
              </a:defRPr>
            </a:lvl1pPr>
          </a:lstStyle>
          <a:p>
            <a:r>
              <a:rPr lang="en-US" dirty="0" smtClean="0"/>
              <a:t>Headline – Myriad Pro, Bold, Shadow, 28pt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1600201"/>
            <a:ext cx="8229600" cy="4191000"/>
          </a:xfrm>
          <a:prstGeom prst="rect">
            <a:avLst/>
          </a:prstGeom>
        </p:spPr>
        <p:txBody>
          <a:bodyPr/>
          <a:lstStyle>
            <a:lvl1pPr>
              <a:buClr>
                <a:schemeClr val="bg1"/>
              </a:buClr>
              <a:buSzPct val="70000"/>
              <a:buFont typeface="Wingdings" pitchFamily="2" charset="2"/>
              <a:buChar char="q"/>
              <a:defRPr sz="2400" b="1" baseline="0">
                <a:solidFill>
                  <a:schemeClr val="bg2"/>
                </a:solidFill>
              </a:defRPr>
            </a:lvl1pPr>
            <a:lvl2pPr>
              <a:buClr>
                <a:schemeClr val="bg1"/>
              </a:buClr>
              <a:buSzPct val="100000"/>
              <a:buFont typeface="Wingdings" pitchFamily="2" charset="2"/>
              <a:buChar char="§"/>
              <a:defRPr sz="2000">
                <a:solidFill>
                  <a:schemeClr val="bg2"/>
                </a:solidFill>
              </a:defRPr>
            </a:lvl2pPr>
            <a:lvl3pPr>
              <a:buClr>
                <a:schemeClr val="bg1"/>
              </a:buClr>
              <a:buSzPct val="100000"/>
              <a:buFont typeface="Arial" pitchFamily="34" charset="0"/>
              <a:buChar char="•"/>
              <a:defRPr sz="1800">
                <a:solidFill>
                  <a:schemeClr val="bg2"/>
                </a:solidFill>
              </a:defRPr>
            </a:lvl3pPr>
            <a:lvl4pPr>
              <a:buClr>
                <a:schemeClr val="bg1"/>
              </a:buClr>
              <a:buSzPct val="70000"/>
              <a:buFont typeface="Courier New" pitchFamily="49" charset="0"/>
              <a:buChar char="o"/>
              <a:defRPr sz="1800" baseline="0">
                <a:solidFill>
                  <a:schemeClr val="bg2"/>
                </a:solidFill>
              </a:defRPr>
            </a:lvl4pPr>
            <a:lvl5pPr>
              <a:buClr>
                <a:schemeClr val="bg1"/>
              </a:buClr>
              <a:buSzPct val="70000"/>
              <a:buFont typeface="Arial" pitchFamily="34" charset="0"/>
              <a:buChar char="•"/>
              <a:defRPr sz="18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First level – Myriad Pro, Bold, 24pt</a:t>
            </a:r>
          </a:p>
          <a:p>
            <a:pPr lvl="1"/>
            <a:r>
              <a:rPr lang="en-US" dirty="0" smtClean="0"/>
              <a:t>Second level – Myriad Pro, 20pt</a:t>
            </a:r>
          </a:p>
          <a:p>
            <a:pPr lvl="2"/>
            <a:r>
              <a:rPr lang="en-US" dirty="0" smtClean="0"/>
              <a:t>Third level – Myriad Pro, 18pt	</a:t>
            </a:r>
          </a:p>
          <a:p>
            <a:pPr lvl="3"/>
            <a:r>
              <a:rPr lang="en-US" dirty="0" smtClean="0"/>
              <a:t>Fourth level – Myriad Pro, 18pt</a:t>
            </a:r>
          </a:p>
          <a:p>
            <a:pPr lvl="4"/>
            <a:r>
              <a:rPr lang="en-US" dirty="0" smtClean="0"/>
              <a:t>Fifth level – Myriad Pro, 18pt</a:t>
            </a:r>
            <a:endParaRPr lang="en-US" dirty="0"/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5791200"/>
            <a:ext cx="8229600" cy="609600"/>
          </a:xfrm>
          <a:prstGeom prst="rect">
            <a:avLst/>
          </a:prstGeom>
        </p:spPr>
        <p:txBody>
          <a:bodyPr anchor="b" anchorCtr="0"/>
          <a:lstStyle>
            <a:lvl1pPr algn="l">
              <a:lnSpc>
                <a:spcPts val="1100"/>
              </a:lnSpc>
              <a:buNone/>
              <a:defRPr sz="1100" baseline="0">
                <a:solidFill>
                  <a:schemeClr val="tx2"/>
                </a:solidFill>
              </a:defRPr>
            </a:lvl1pPr>
            <a:lvl2pPr algn="ctr">
              <a:defRPr>
                <a:solidFill>
                  <a:schemeClr val="tx2"/>
                </a:solidFill>
              </a:defRPr>
            </a:lvl2pPr>
            <a:lvl3pPr algn="ctr">
              <a:defRPr>
                <a:solidFill>
                  <a:schemeClr val="tx2"/>
                </a:solidFill>
              </a:defRPr>
            </a:lvl3pPr>
            <a:lvl4pPr algn="ctr">
              <a:defRPr>
                <a:solidFill>
                  <a:schemeClr val="tx2"/>
                </a:solidFill>
              </a:defRPr>
            </a:lvl4pPr>
            <a:lvl5pPr algn="ctr"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smtClean="0"/>
              <a:t>*Citations and references – Myriad Pro, 11pt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045739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adg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371600" y="3886200"/>
            <a:ext cx="6400800" cy="4572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 b="1" baseline="0">
                <a:solidFill>
                  <a:schemeClr val="bg2"/>
                </a:solidFill>
                <a:effectLst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Presenters Name – Myriad Pro, Bold, 20pt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1371600" y="4267200"/>
            <a:ext cx="6400800" cy="1295400"/>
          </a:xfrm>
          <a:prstGeom prst="rect">
            <a:avLst/>
          </a:prstGeom>
        </p:spPr>
        <p:txBody>
          <a:bodyPr/>
          <a:lstStyle>
            <a:lvl1pPr algn="ctr">
              <a:lnSpc>
                <a:spcPts val="2000"/>
              </a:lnSpc>
              <a:buNone/>
              <a:defRPr sz="1800" baseline="0">
                <a:solidFill>
                  <a:schemeClr val="tx2"/>
                </a:solidFill>
              </a:defRPr>
            </a:lvl1pPr>
            <a:lvl2pPr algn="ctr">
              <a:defRPr>
                <a:solidFill>
                  <a:schemeClr val="tx2"/>
                </a:solidFill>
              </a:defRPr>
            </a:lvl2pPr>
            <a:lvl3pPr algn="ctr">
              <a:defRPr>
                <a:solidFill>
                  <a:schemeClr val="tx2"/>
                </a:solidFill>
              </a:defRPr>
            </a:lvl3pPr>
            <a:lvl4pPr algn="ctr">
              <a:defRPr>
                <a:solidFill>
                  <a:schemeClr val="tx2"/>
                </a:solidFill>
              </a:defRPr>
            </a:lvl4pPr>
            <a:lvl5pPr algn="ctr"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sz="1800" dirty="0" smtClean="0"/>
              <a:t>Title of Presenter –Myriad Pro, 18pt</a:t>
            </a:r>
          </a:p>
          <a:p>
            <a:pPr lvl="0"/>
            <a:endParaRPr lang="en-US" sz="1800" dirty="0" smtClean="0"/>
          </a:p>
          <a:p>
            <a:pPr lvl="0"/>
            <a:r>
              <a:rPr lang="en-US" sz="1800" dirty="0" smtClean="0"/>
              <a:t>Title of Event</a:t>
            </a:r>
          </a:p>
          <a:p>
            <a:pPr lvl="0"/>
            <a:r>
              <a:rPr lang="en-US" sz="1800" dirty="0" smtClean="0"/>
              <a:t>Date of Event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981200"/>
            <a:ext cx="8229600" cy="1676400"/>
          </a:xfrm>
          <a:prstGeom prst="rect">
            <a:avLst/>
          </a:prstGeom>
        </p:spPr>
        <p:txBody>
          <a:bodyPr/>
          <a:lstStyle>
            <a:lvl1pPr>
              <a:lnSpc>
                <a:spcPts val="3000"/>
              </a:lnSpc>
              <a:defRPr sz="2800" b="1" baseline="0">
                <a:solidFill>
                  <a:schemeClr val="bg1"/>
                </a:solidFill>
                <a:effectLst/>
              </a:defRPr>
            </a:lvl1pPr>
          </a:lstStyle>
          <a:p>
            <a:r>
              <a:rPr lang="en-US" dirty="0" smtClean="0"/>
              <a:t>Title of Presentation – Myriad Pro</a:t>
            </a:r>
            <a:br>
              <a:rPr lang="en-US" dirty="0" smtClean="0"/>
            </a:br>
            <a:r>
              <a:rPr lang="en-US" dirty="0" smtClean="0"/>
              <a:t> Bold, Shadow 28pt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478779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Content Badg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="b" anchorCtr="0"/>
          <a:lstStyle>
            <a:lvl1pPr>
              <a:lnSpc>
                <a:spcPts val="3000"/>
              </a:lnSpc>
              <a:defRPr sz="2800" b="1" baseline="0">
                <a:solidFill>
                  <a:schemeClr val="bg1"/>
                </a:solidFill>
                <a:effectLst/>
              </a:defRPr>
            </a:lvl1pPr>
          </a:lstStyle>
          <a:p>
            <a:r>
              <a:rPr lang="en-US" dirty="0" smtClean="0"/>
              <a:t>Headline – Myriad Pro, Bold, Shadow, 28pt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1600201"/>
            <a:ext cx="8229600" cy="4191000"/>
          </a:xfrm>
          <a:prstGeom prst="rect">
            <a:avLst/>
          </a:prstGeom>
        </p:spPr>
        <p:txBody>
          <a:bodyPr/>
          <a:lstStyle>
            <a:lvl1pPr>
              <a:buClr>
                <a:schemeClr val="bg1"/>
              </a:buClr>
              <a:buSzPct val="70000"/>
              <a:buFont typeface="Wingdings" pitchFamily="2" charset="2"/>
              <a:buChar char="q"/>
              <a:defRPr sz="2400" b="1" baseline="0">
                <a:solidFill>
                  <a:schemeClr val="bg2"/>
                </a:solidFill>
              </a:defRPr>
            </a:lvl1pPr>
            <a:lvl2pPr>
              <a:buClr>
                <a:schemeClr val="bg1"/>
              </a:buClr>
              <a:buSzPct val="100000"/>
              <a:buFont typeface="Wingdings" pitchFamily="2" charset="2"/>
              <a:buChar char="§"/>
              <a:defRPr sz="2000">
                <a:solidFill>
                  <a:schemeClr val="bg2"/>
                </a:solidFill>
              </a:defRPr>
            </a:lvl2pPr>
            <a:lvl3pPr>
              <a:buClr>
                <a:schemeClr val="bg1"/>
              </a:buClr>
              <a:buSzPct val="100000"/>
              <a:buFont typeface="Arial" pitchFamily="34" charset="0"/>
              <a:buChar char="•"/>
              <a:defRPr sz="1800">
                <a:solidFill>
                  <a:schemeClr val="bg2"/>
                </a:solidFill>
              </a:defRPr>
            </a:lvl3pPr>
            <a:lvl4pPr>
              <a:buClr>
                <a:schemeClr val="bg1"/>
              </a:buClr>
              <a:buSzPct val="70000"/>
              <a:buFont typeface="Courier New" pitchFamily="49" charset="0"/>
              <a:buChar char="o"/>
              <a:defRPr sz="1800" baseline="0">
                <a:solidFill>
                  <a:schemeClr val="bg2"/>
                </a:solidFill>
              </a:defRPr>
            </a:lvl4pPr>
            <a:lvl5pPr>
              <a:buClr>
                <a:schemeClr val="bg1"/>
              </a:buClr>
              <a:buSzPct val="70000"/>
              <a:buFont typeface="Arial" pitchFamily="34" charset="0"/>
              <a:buChar char="•"/>
              <a:defRPr sz="18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First level – Myriad Pro, Bold, 24pt</a:t>
            </a:r>
          </a:p>
          <a:p>
            <a:pPr lvl="1"/>
            <a:r>
              <a:rPr lang="en-US" dirty="0" smtClean="0"/>
              <a:t>Second level – Myriad Pro, 20pt</a:t>
            </a:r>
          </a:p>
          <a:p>
            <a:pPr lvl="2"/>
            <a:r>
              <a:rPr lang="en-US" dirty="0" smtClean="0"/>
              <a:t>Third level – Myriad Pro, 18pt	</a:t>
            </a:r>
          </a:p>
          <a:p>
            <a:pPr lvl="3"/>
            <a:r>
              <a:rPr lang="en-US" dirty="0" smtClean="0"/>
              <a:t>Fourth level – Myriad Pro, 18pt</a:t>
            </a:r>
          </a:p>
          <a:p>
            <a:pPr lvl="4"/>
            <a:r>
              <a:rPr lang="en-US" dirty="0" smtClean="0"/>
              <a:t>Fifth level – Myriad Pro, 18pt</a:t>
            </a:r>
            <a:endParaRPr lang="en-US" dirty="0"/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1905000" y="5791200"/>
            <a:ext cx="6781800" cy="609600"/>
          </a:xfrm>
          <a:prstGeom prst="rect">
            <a:avLst/>
          </a:prstGeom>
        </p:spPr>
        <p:txBody>
          <a:bodyPr anchor="b" anchorCtr="0"/>
          <a:lstStyle>
            <a:lvl1pPr algn="l">
              <a:lnSpc>
                <a:spcPts val="1100"/>
              </a:lnSpc>
              <a:buNone/>
              <a:defRPr sz="1100" baseline="0">
                <a:solidFill>
                  <a:schemeClr val="tx2"/>
                </a:solidFill>
              </a:defRPr>
            </a:lvl1pPr>
            <a:lvl2pPr algn="ctr">
              <a:defRPr>
                <a:solidFill>
                  <a:schemeClr val="tx2"/>
                </a:solidFill>
              </a:defRPr>
            </a:lvl2pPr>
            <a:lvl3pPr algn="ctr">
              <a:defRPr>
                <a:solidFill>
                  <a:schemeClr val="tx2"/>
                </a:solidFill>
              </a:defRPr>
            </a:lvl3pPr>
            <a:lvl4pPr algn="ctr">
              <a:defRPr>
                <a:solidFill>
                  <a:schemeClr val="tx2"/>
                </a:solidFill>
              </a:defRPr>
            </a:lvl4pPr>
            <a:lvl5pPr algn="ctr"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smtClean="0"/>
              <a:t>*Citations and references – Myriad Pro, 11pt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621845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2313" y="4406902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lnSpc>
                <a:spcPts val="3800"/>
              </a:lnSpc>
              <a:defRPr sz="3600" b="1" cap="all" baseline="0">
                <a:solidFill>
                  <a:schemeClr val="bg1"/>
                </a:solidFill>
                <a:effectLst/>
              </a:defRPr>
            </a:lvl1pPr>
          </a:lstStyle>
          <a:p>
            <a:r>
              <a:rPr lang="en-US" dirty="0" smtClean="0"/>
              <a:t>Section Header</a:t>
            </a:r>
            <a:br>
              <a:rPr lang="en-US" dirty="0" smtClean="0"/>
            </a:br>
            <a:r>
              <a:rPr lang="en-US" dirty="0" smtClean="0"/>
              <a:t>Myriad Pro, bold, shadow, 36pt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ts val="2200"/>
              </a:lnSpc>
              <a:buNone/>
              <a:defRPr sz="2000" baseline="0">
                <a:solidFill>
                  <a:schemeClr val="bg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Subhead – Myriad Pro, 20pt</a:t>
            </a:r>
          </a:p>
        </p:txBody>
      </p:sp>
    </p:spTree>
    <p:extLst>
      <p:ext uri="{BB962C8B-B14F-4D97-AF65-F5344CB8AC3E}">
        <p14:creationId xmlns:p14="http://schemas.microsoft.com/office/powerpoint/2010/main" val="276253347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 Slide (for content heavy tables and charts)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="b" anchorCtr="0"/>
          <a:lstStyle>
            <a:lvl1pPr>
              <a:lnSpc>
                <a:spcPts val="3000"/>
              </a:lnSpc>
              <a:defRPr sz="2800" b="1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 smtClean="0"/>
              <a:t>Headline – Myriad Pro, Bold, Shadow, 28pt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1600201"/>
            <a:ext cx="8229600" cy="4191000"/>
          </a:xfrm>
          <a:prstGeom prst="rect">
            <a:avLst/>
          </a:prstGeom>
        </p:spPr>
        <p:txBody>
          <a:bodyPr/>
          <a:lstStyle>
            <a:lvl1pPr>
              <a:buClr>
                <a:schemeClr val="tx1"/>
              </a:buClr>
              <a:buSzPct val="70000"/>
              <a:buFont typeface="Wingdings" pitchFamily="2" charset="2"/>
              <a:buChar char="q"/>
              <a:defRPr sz="2400" b="1" baseline="0">
                <a:solidFill>
                  <a:schemeClr val="bg2"/>
                </a:solidFill>
              </a:defRPr>
            </a:lvl1pPr>
            <a:lvl2pPr>
              <a:buClr>
                <a:schemeClr val="tx1"/>
              </a:buClr>
              <a:buSzPct val="100000"/>
              <a:buFont typeface="Wingdings" pitchFamily="2" charset="2"/>
              <a:buChar char="§"/>
              <a:defRPr sz="2000">
                <a:solidFill>
                  <a:schemeClr val="bg2"/>
                </a:solidFill>
              </a:defRPr>
            </a:lvl2pPr>
            <a:lvl3pPr>
              <a:buClr>
                <a:schemeClr val="tx1"/>
              </a:buClr>
              <a:buSzPct val="100000"/>
              <a:buFont typeface="Arial" pitchFamily="34" charset="0"/>
              <a:buChar char="•"/>
              <a:defRPr sz="1800">
                <a:solidFill>
                  <a:schemeClr val="bg2"/>
                </a:solidFill>
              </a:defRPr>
            </a:lvl3pPr>
            <a:lvl4pPr>
              <a:buClr>
                <a:schemeClr val="tx1"/>
              </a:buClr>
              <a:buSzPct val="70000"/>
              <a:buFont typeface="Courier New" pitchFamily="49" charset="0"/>
              <a:buChar char="o"/>
              <a:defRPr sz="1800" baseline="0">
                <a:solidFill>
                  <a:schemeClr val="bg2"/>
                </a:solidFill>
              </a:defRPr>
            </a:lvl4pPr>
            <a:lvl5pPr>
              <a:buClr>
                <a:schemeClr val="tx1"/>
              </a:buClr>
              <a:buSzPct val="70000"/>
              <a:buFont typeface="Arial" pitchFamily="34" charset="0"/>
              <a:buChar char="•"/>
              <a:defRPr sz="18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First level – Myriad Pro, Bold, 24pt</a:t>
            </a:r>
          </a:p>
          <a:p>
            <a:pPr lvl="1"/>
            <a:r>
              <a:rPr lang="en-US" dirty="0" smtClean="0"/>
              <a:t>Second level – Myriad Pro, 20pt</a:t>
            </a:r>
          </a:p>
          <a:p>
            <a:pPr lvl="2"/>
            <a:r>
              <a:rPr lang="en-US" dirty="0" smtClean="0"/>
              <a:t>Third level – Myriad Pro, 18pt	</a:t>
            </a:r>
          </a:p>
          <a:p>
            <a:pPr lvl="3"/>
            <a:r>
              <a:rPr lang="en-US" dirty="0" smtClean="0"/>
              <a:t>Fourth level – Myriad Pro, 18pt</a:t>
            </a:r>
          </a:p>
          <a:p>
            <a:pPr lvl="4"/>
            <a:r>
              <a:rPr lang="en-US" dirty="0" smtClean="0"/>
              <a:t>Fifth level – Myriad Pro, 18pt</a:t>
            </a:r>
            <a:endParaRPr lang="en-US" dirty="0"/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5791200"/>
            <a:ext cx="8229600" cy="609600"/>
          </a:xfrm>
          <a:prstGeom prst="rect">
            <a:avLst/>
          </a:prstGeom>
        </p:spPr>
        <p:txBody>
          <a:bodyPr anchor="b" anchorCtr="0"/>
          <a:lstStyle>
            <a:lvl1pPr algn="l">
              <a:lnSpc>
                <a:spcPts val="1100"/>
              </a:lnSpc>
              <a:buNone/>
              <a:defRPr sz="1100" baseline="0">
                <a:solidFill>
                  <a:schemeClr val="tx2"/>
                </a:solidFill>
              </a:defRPr>
            </a:lvl1pPr>
            <a:lvl2pPr algn="ctr">
              <a:defRPr>
                <a:solidFill>
                  <a:schemeClr val="tx2"/>
                </a:solidFill>
              </a:defRPr>
            </a:lvl2pPr>
            <a:lvl3pPr algn="ctr">
              <a:defRPr>
                <a:solidFill>
                  <a:schemeClr val="tx2"/>
                </a:solidFill>
              </a:defRPr>
            </a:lvl3pPr>
            <a:lvl4pPr algn="ctr">
              <a:defRPr>
                <a:solidFill>
                  <a:schemeClr val="tx2"/>
                </a:solidFill>
              </a:defRPr>
            </a:lvl4pPr>
            <a:lvl5pPr algn="ctr"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smtClean="0"/>
              <a:t>*Citations and references – Myriad Pro, 11pt</a:t>
            </a:r>
            <a:endParaRPr lang="en-US" dirty="0"/>
          </a:p>
        </p:txBody>
      </p:sp>
      <p:sp>
        <p:nvSpPr>
          <p:cNvPr id="5" name="Text Box 5"/>
          <p:cNvSpPr txBox="1">
            <a:spLocks noChangeArrowheads="1"/>
          </p:cNvSpPr>
          <p:nvPr userDrawn="1"/>
        </p:nvSpPr>
        <p:spPr bwMode="auto">
          <a:xfrm>
            <a:off x="8620125" y="6600825"/>
            <a:ext cx="371475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  <a:defRPr/>
            </a:pPr>
            <a:fld id="{EFFF46DD-CD61-4019-8585-B0118926AD13}" type="slidenum">
              <a:rPr lang="en-US" sz="1200">
                <a:solidFill>
                  <a:srgbClr val="FFFFFF"/>
                </a:solidFill>
              </a:rPr>
              <a:pPr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t>‹#›</a:t>
            </a:fld>
            <a:endParaRPr lang="en-US" sz="12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463393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1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 baseline="0">
                <a:solidFill>
                  <a:schemeClr val="bg1"/>
                </a:solidFill>
                <a:effectLst/>
              </a:defRPr>
            </a:lvl1pPr>
          </a:lstStyle>
          <a:p>
            <a:r>
              <a:rPr lang="en-US" dirty="0" smtClean="0"/>
              <a:t>Header – Myriad Pro, bold, shadow, 20pt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575050" y="273051"/>
            <a:ext cx="5111750" cy="5518150"/>
          </a:xfrm>
          <a:prstGeom prst="rect">
            <a:avLst/>
          </a:prstGeom>
        </p:spPr>
        <p:txBody>
          <a:bodyPr anchor="ctr" anchorCtr="0"/>
          <a:lstStyle>
            <a:lvl1pPr>
              <a:buClr>
                <a:schemeClr val="bg1"/>
              </a:buClr>
              <a:buSzPct val="70000"/>
              <a:buFont typeface="Wingdings" pitchFamily="2" charset="2"/>
              <a:buChar char="q"/>
              <a:defRPr sz="2400" b="1">
                <a:solidFill>
                  <a:schemeClr val="bg2"/>
                </a:solidFill>
              </a:defRPr>
            </a:lvl1pPr>
            <a:lvl2pPr>
              <a:buClr>
                <a:schemeClr val="bg1"/>
              </a:buClr>
              <a:buSzPct val="100000"/>
              <a:buFont typeface="Wingdings" pitchFamily="2" charset="2"/>
              <a:buChar char="§"/>
              <a:defRPr sz="2000">
                <a:solidFill>
                  <a:schemeClr val="bg2"/>
                </a:solidFill>
              </a:defRPr>
            </a:lvl2pPr>
            <a:lvl3pPr>
              <a:buClr>
                <a:schemeClr val="bg1"/>
              </a:buClr>
              <a:buSzPct val="100000"/>
              <a:buFont typeface="Arial" pitchFamily="34" charset="0"/>
              <a:buChar char="•"/>
              <a:defRPr sz="1800">
                <a:solidFill>
                  <a:schemeClr val="bg2"/>
                </a:solidFill>
              </a:defRPr>
            </a:lvl3pPr>
            <a:lvl4pPr>
              <a:buClr>
                <a:schemeClr val="bg1"/>
              </a:buClr>
              <a:buSzPct val="70000"/>
              <a:buFont typeface="Courier New" pitchFamily="49" charset="0"/>
              <a:buChar char="o"/>
              <a:defRPr sz="1800">
                <a:solidFill>
                  <a:schemeClr val="bg2"/>
                </a:solidFill>
              </a:defRPr>
            </a:lvl4pPr>
            <a:lvl5pPr>
              <a:buClr>
                <a:schemeClr val="bg1"/>
              </a:buClr>
              <a:buSzPct val="70000"/>
              <a:buFont typeface="Arial" pitchFamily="34" charset="0"/>
              <a:buChar char="•"/>
              <a:defRPr sz="1800">
                <a:solidFill>
                  <a:schemeClr val="bg2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 smtClean="0"/>
              <a:t>First level – Myriad Pro, bold, 24pt</a:t>
            </a:r>
          </a:p>
          <a:p>
            <a:pPr lvl="1"/>
            <a:r>
              <a:rPr lang="en-US" dirty="0" smtClean="0"/>
              <a:t>Second level – Myriad Pro, 20pt</a:t>
            </a:r>
          </a:p>
          <a:p>
            <a:pPr lvl="2"/>
            <a:r>
              <a:rPr lang="en-US" dirty="0" smtClean="0"/>
              <a:t>Third level – Myriad Pro, 18pt	</a:t>
            </a:r>
          </a:p>
          <a:p>
            <a:pPr lvl="3"/>
            <a:r>
              <a:rPr lang="en-US" dirty="0" smtClean="0"/>
              <a:t>Fourth level – Myriad Pro, 18pt</a:t>
            </a:r>
          </a:p>
          <a:p>
            <a:pPr lvl="4"/>
            <a:r>
              <a:rPr lang="en-US" dirty="0" smtClean="0"/>
              <a:t>Fifth level – Myriad Pro, 18pt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457201" y="1435103"/>
            <a:ext cx="3008313" cy="43560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solidFill>
                  <a:schemeClr val="bg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Paragraph of type</a:t>
            </a:r>
          </a:p>
          <a:p>
            <a:pPr lvl="0"/>
            <a:r>
              <a:rPr lang="en-US" dirty="0" smtClean="0"/>
              <a:t>Myriad Pro, 14pt</a:t>
            </a: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5791200"/>
            <a:ext cx="8229600" cy="609600"/>
          </a:xfrm>
          <a:prstGeom prst="rect">
            <a:avLst/>
          </a:prstGeom>
        </p:spPr>
        <p:txBody>
          <a:bodyPr anchor="b" anchorCtr="0"/>
          <a:lstStyle>
            <a:lvl1pPr algn="l">
              <a:lnSpc>
                <a:spcPts val="1100"/>
              </a:lnSpc>
              <a:buNone/>
              <a:defRPr sz="1100" baseline="0">
                <a:solidFill>
                  <a:schemeClr val="tx2"/>
                </a:solidFill>
              </a:defRPr>
            </a:lvl1pPr>
            <a:lvl2pPr algn="ctr">
              <a:defRPr>
                <a:solidFill>
                  <a:schemeClr val="tx2"/>
                </a:solidFill>
              </a:defRPr>
            </a:lvl2pPr>
            <a:lvl3pPr algn="ctr">
              <a:defRPr>
                <a:solidFill>
                  <a:schemeClr val="tx2"/>
                </a:solidFill>
              </a:defRPr>
            </a:lvl3pPr>
            <a:lvl4pPr algn="ctr">
              <a:defRPr>
                <a:solidFill>
                  <a:schemeClr val="tx2"/>
                </a:solidFill>
              </a:defRPr>
            </a:lvl4pPr>
            <a:lvl5pPr algn="ctr"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smtClean="0"/>
              <a:t>*Citations and references – Myriad Pro, 11pt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24743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 baseline="0">
                <a:solidFill>
                  <a:schemeClr val="bg1"/>
                </a:solidFill>
                <a:effectLst/>
              </a:defRPr>
            </a:lvl1pPr>
          </a:lstStyle>
          <a:p>
            <a:r>
              <a:rPr lang="en-US" dirty="0" smtClean="0"/>
              <a:t>Photo Title – Myriad Pro, Bold, Shadow, 20pt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ln w="25400">
            <a:solidFill>
              <a:schemeClr val="bg2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/>
          <a:lstStyle>
            <a:lvl1pPr marL="0" indent="0">
              <a:buNone/>
              <a:defRPr sz="3200">
                <a:solidFill>
                  <a:schemeClr val="bg1"/>
                </a:solidFill>
                <a:effectLst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solidFill>
                  <a:schemeClr val="bg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Caption or credits for photo – Myriad Pro, 14pt</a:t>
            </a:r>
          </a:p>
        </p:txBody>
      </p:sp>
    </p:spTree>
    <p:extLst>
      <p:ext uri="{BB962C8B-B14F-4D97-AF65-F5344CB8AC3E}">
        <p14:creationId xmlns:p14="http://schemas.microsoft.com/office/powerpoint/2010/main" val="834230868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371600" y="1981200"/>
            <a:ext cx="6400800" cy="20574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800" b="1" baseline="0">
                <a:solidFill>
                  <a:schemeClr val="bg2"/>
                </a:solidFill>
                <a:effectLst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Closing– Myriad Pro, Bold, 28pt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1371600" y="4191000"/>
            <a:ext cx="6400800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00" b="1" dirty="0" smtClean="0">
                <a:solidFill>
                  <a:srgbClr val="FFFFFF"/>
                </a:solidFill>
              </a:rPr>
              <a:t>For more information please contact Centers for Disease Control and Prevention.</a:t>
            </a:r>
          </a:p>
          <a:p>
            <a:endParaRPr lang="en-US" sz="1300" b="1" dirty="0" smtClean="0">
              <a:solidFill>
                <a:srgbClr val="FFFFFF"/>
              </a:solidFill>
            </a:endParaRPr>
          </a:p>
        </p:txBody>
      </p:sp>
      <p:sp>
        <p:nvSpPr>
          <p:cNvPr id="11" name="Rectangle 10"/>
          <p:cNvSpPr/>
          <p:nvPr userDrawn="1"/>
        </p:nvSpPr>
        <p:spPr>
          <a:xfrm>
            <a:off x="1371600" y="4706036"/>
            <a:ext cx="5943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rgbClr val="FFFFFF"/>
                </a:solidFill>
              </a:rPr>
              <a:t>1600 Clifton Road NE, Atlanta, GA 30333</a:t>
            </a:r>
          </a:p>
          <a:p>
            <a:r>
              <a:rPr lang="en-US" sz="1200" dirty="0" smtClean="0">
                <a:solidFill>
                  <a:srgbClr val="FFFFFF"/>
                </a:solidFill>
              </a:rPr>
              <a:t>Telephone, 1-800-CDC-INFO (232-4636)/TTY: 1-888-232-6348</a:t>
            </a:r>
          </a:p>
          <a:p>
            <a:r>
              <a:rPr lang="en-US" sz="1200" dirty="0" smtClean="0">
                <a:solidFill>
                  <a:srgbClr val="FFFFFF"/>
                </a:solidFill>
              </a:rPr>
              <a:t>E-mail: cdcinfo@cdc.gov 	Web: www.cdc.gov</a:t>
            </a: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828800" y="6263640"/>
            <a:ext cx="5105400" cy="182880"/>
          </a:xfrm>
          <a:prstGeom prst="rect">
            <a:avLst/>
          </a:prstGeom>
        </p:spPr>
        <p:txBody>
          <a:bodyPr/>
          <a:lstStyle>
            <a:lvl1pPr>
              <a:buNone/>
              <a:defRPr sz="1000" baseline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Office of the Director</a:t>
            </a:r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1828800" y="6464808"/>
            <a:ext cx="5105400" cy="228600"/>
          </a:xfrm>
          <a:prstGeom prst="rect">
            <a:avLst/>
          </a:prstGeom>
        </p:spPr>
        <p:txBody>
          <a:bodyPr/>
          <a:lstStyle>
            <a:lvl1pPr>
              <a:buNone/>
              <a:defRPr sz="1000" baseline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Place Office Title Here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1371600" y="5421868"/>
            <a:ext cx="5943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 smtClean="0">
                <a:solidFill>
                  <a:srgbClr val="FFFFFF"/>
                </a:solidFill>
              </a:rPr>
              <a:t>The findings and conclusions in this presentation are those of the authors and do not necessarily represent the official position of the Centers for Disease Control and Prevention.</a:t>
            </a:r>
          </a:p>
        </p:txBody>
      </p:sp>
    </p:spTree>
    <p:extLst>
      <p:ext uri="{BB962C8B-B14F-4D97-AF65-F5344CB8AC3E}">
        <p14:creationId xmlns:p14="http://schemas.microsoft.com/office/powerpoint/2010/main" val="2906462976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line_head_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3369"/>
            <a:ext cx="9144000" cy="113429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06281"/>
            <a:ext cx="8229600" cy="47306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49689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line_head_no_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06281"/>
            <a:ext cx="8229600" cy="47306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79017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line_head_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Footer Placeholder 6"/>
          <p:cNvSpPr>
            <a:spLocks noGrp="1"/>
          </p:cNvSpPr>
          <p:nvPr>
            <p:ph type="ftr" sz="quarter" idx="10"/>
          </p:nvPr>
        </p:nvSpPr>
        <p:spPr>
          <a:xfrm>
            <a:off x="457200" y="6403975"/>
            <a:ext cx="8229600" cy="365125"/>
          </a:xfrm>
          <a:prstGeom prst="rect">
            <a:avLst/>
          </a:prstGeom>
        </p:spPr>
        <p:txBody>
          <a:bodyPr/>
          <a:lstStyle>
            <a:lvl1pPr>
              <a:defRPr sz="1400" i="1"/>
            </a:lvl1pPr>
          </a:lstStyle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dirty="0">
              <a:solidFill>
                <a:prstClr val="white"/>
              </a:solidFill>
              <a:latin typeface="Arial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1477492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line_head_footer_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3369"/>
            <a:ext cx="9144000" cy="141421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07502"/>
            <a:ext cx="8229600" cy="3966122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Footer Placeholder 6"/>
          <p:cNvSpPr>
            <a:spLocks noGrp="1"/>
          </p:cNvSpPr>
          <p:nvPr>
            <p:ph type="ftr" sz="quarter" idx="10"/>
          </p:nvPr>
        </p:nvSpPr>
        <p:spPr>
          <a:xfrm>
            <a:off x="457200" y="6403975"/>
            <a:ext cx="8229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dirty="0">
              <a:solidFill>
                <a:prstClr val="white"/>
              </a:solidFill>
              <a:latin typeface="Arial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4089032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line_head_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3369"/>
            <a:ext cx="9144000" cy="1554174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07502"/>
            <a:ext cx="8229600" cy="3966122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Footer Placeholder 6"/>
          <p:cNvSpPr>
            <a:spLocks noGrp="1"/>
          </p:cNvSpPr>
          <p:nvPr>
            <p:ph type="ftr" sz="quarter" idx="10"/>
          </p:nvPr>
        </p:nvSpPr>
        <p:spPr>
          <a:xfrm>
            <a:off x="457200" y="6403975"/>
            <a:ext cx="8229600" cy="365125"/>
          </a:xfrm>
          <a:prstGeom prst="rect">
            <a:avLst/>
          </a:prstGeom>
        </p:spPr>
        <p:txBody>
          <a:bodyPr/>
          <a:lstStyle>
            <a:lvl1pPr>
              <a:defRPr sz="1400" i="1"/>
            </a:lvl1pPr>
          </a:lstStyle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dirty="0">
              <a:solidFill>
                <a:prstClr val="white"/>
              </a:solidFill>
              <a:latin typeface="Arial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5065705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graph_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Footer Placeholder 6"/>
          <p:cNvSpPr>
            <a:spLocks noGrp="1"/>
          </p:cNvSpPr>
          <p:nvPr>
            <p:ph type="ftr" sz="quarter" idx="10"/>
          </p:nvPr>
        </p:nvSpPr>
        <p:spPr>
          <a:xfrm>
            <a:off x="457200" y="6403975"/>
            <a:ext cx="8229600" cy="365125"/>
          </a:xfrm>
          <a:prstGeom prst="rect">
            <a:avLst/>
          </a:prstGeom>
        </p:spPr>
        <p:txBody>
          <a:bodyPr/>
          <a:lstStyle>
            <a:lvl1pPr>
              <a:defRPr sz="1400" i="1"/>
            </a:lvl1pPr>
          </a:lstStyle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dirty="0">
              <a:solidFill>
                <a:prstClr val="white"/>
              </a:solidFill>
              <a:latin typeface="Arial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975009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graph_no_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25279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adg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371600" y="3886200"/>
            <a:ext cx="6400800" cy="4572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 b="1" baseline="0">
                <a:solidFill>
                  <a:schemeClr val="bg2"/>
                </a:solidFill>
                <a:effectLst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Presenters Name – Myriad Pro, Bold, 20pt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1371600" y="4267200"/>
            <a:ext cx="6400800" cy="1295400"/>
          </a:xfrm>
          <a:prstGeom prst="rect">
            <a:avLst/>
          </a:prstGeom>
        </p:spPr>
        <p:txBody>
          <a:bodyPr/>
          <a:lstStyle>
            <a:lvl1pPr algn="ctr">
              <a:lnSpc>
                <a:spcPts val="2000"/>
              </a:lnSpc>
              <a:buNone/>
              <a:defRPr sz="1800" baseline="0">
                <a:solidFill>
                  <a:schemeClr val="tx2"/>
                </a:solidFill>
              </a:defRPr>
            </a:lvl1pPr>
            <a:lvl2pPr algn="ctr">
              <a:defRPr>
                <a:solidFill>
                  <a:schemeClr val="tx2"/>
                </a:solidFill>
              </a:defRPr>
            </a:lvl2pPr>
            <a:lvl3pPr algn="ctr">
              <a:defRPr>
                <a:solidFill>
                  <a:schemeClr val="tx2"/>
                </a:solidFill>
              </a:defRPr>
            </a:lvl3pPr>
            <a:lvl4pPr algn="ctr">
              <a:defRPr>
                <a:solidFill>
                  <a:schemeClr val="tx2"/>
                </a:solidFill>
              </a:defRPr>
            </a:lvl4pPr>
            <a:lvl5pPr algn="ctr"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sz="1800" dirty="0" smtClean="0"/>
              <a:t>Title of Presenter –Myriad Pro, 18pt</a:t>
            </a:r>
          </a:p>
          <a:p>
            <a:pPr lvl="0"/>
            <a:endParaRPr lang="en-US" sz="1800" dirty="0" smtClean="0"/>
          </a:p>
          <a:p>
            <a:pPr lvl="0"/>
            <a:r>
              <a:rPr lang="en-US" sz="1800" dirty="0" smtClean="0"/>
              <a:t>Title of Event</a:t>
            </a:r>
          </a:p>
          <a:p>
            <a:pPr lvl="0"/>
            <a:r>
              <a:rPr lang="en-US" sz="1800" dirty="0" smtClean="0"/>
              <a:t>Date of Event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981200"/>
            <a:ext cx="8229600" cy="1676400"/>
          </a:xfrm>
          <a:prstGeom prst="rect">
            <a:avLst/>
          </a:prstGeom>
        </p:spPr>
        <p:txBody>
          <a:bodyPr/>
          <a:lstStyle>
            <a:lvl1pPr>
              <a:lnSpc>
                <a:spcPts val="3000"/>
              </a:lnSpc>
              <a:defRPr sz="2800" b="1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 smtClean="0"/>
              <a:t>Title of Presentation – Myriad Pro</a:t>
            </a:r>
            <a:br>
              <a:rPr lang="en-US" dirty="0" smtClean="0"/>
            </a:br>
            <a:r>
              <a:rPr lang="en-US" dirty="0" smtClean="0"/>
              <a:t> Bold, Shadow 28pt</a:t>
            </a:r>
            <a:endParaRPr lang="en-US" dirty="0"/>
          </a:p>
        </p:txBody>
      </p:sp>
      <p:sp>
        <p:nvSpPr>
          <p:cNvPr id="6" name="Text Box 5"/>
          <p:cNvSpPr txBox="1">
            <a:spLocks noChangeArrowheads="1"/>
          </p:cNvSpPr>
          <p:nvPr userDrawn="1"/>
        </p:nvSpPr>
        <p:spPr bwMode="auto">
          <a:xfrm>
            <a:off x="8620125" y="6600825"/>
            <a:ext cx="371475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  <a:defRPr/>
            </a:pPr>
            <a:fld id="{EFFF46DD-CD61-4019-8585-B0118926AD13}" type="slidenum">
              <a:rPr lang="en-US" sz="1200">
                <a:solidFill>
                  <a:srgbClr val="FFFFFF"/>
                </a:solidFill>
              </a:rPr>
              <a:pPr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t>‹#›</a:t>
            </a:fld>
            <a:endParaRPr lang="en-US" sz="12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765608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55625"/>
            <a:ext cx="7772400" cy="1470025"/>
          </a:xfr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607646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5" name="Footer Placeholder 6"/>
          <p:cNvSpPr>
            <a:spLocks noGrp="1"/>
          </p:cNvSpPr>
          <p:nvPr>
            <p:ph type="ftr" sz="quarter" idx="10"/>
          </p:nvPr>
        </p:nvSpPr>
        <p:spPr>
          <a:xfrm>
            <a:off x="457200" y="6403975"/>
            <a:ext cx="8229600" cy="365125"/>
          </a:xfrm>
          <a:prstGeom prst="rect">
            <a:avLst/>
          </a:prstGeom>
        </p:spPr>
        <p:txBody>
          <a:bodyPr/>
          <a:lstStyle>
            <a:lvl1pPr algn="l">
              <a:lnSpc>
                <a:spcPct val="90000"/>
              </a:lnSpc>
              <a:spcBef>
                <a:spcPts val="377"/>
              </a:spcBef>
              <a:defRPr sz="1400" dirty="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pPr defTabSz="457200" fontAlgn="base">
              <a:spcAft>
                <a:spcPct val="0"/>
              </a:spcAft>
              <a:defRPr/>
            </a:pPr>
            <a:endParaRPr lang="en-US" dirty="0">
              <a:solidFill>
                <a:prstClr val="white">
                  <a:tint val="75000"/>
                </a:prstClr>
              </a:solidFill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3770346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_content_no_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78294"/>
            <a:ext cx="4038600" cy="523447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78294"/>
            <a:ext cx="4038600" cy="523447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32667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_content_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78294"/>
            <a:ext cx="4038600" cy="501986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78294"/>
            <a:ext cx="4038600" cy="501986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257459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667495"/>
            <a:ext cx="9144000" cy="147002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0" y="3505200"/>
            <a:ext cx="9144000" cy="4572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800" b="1" baseline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Presenter’s Name</a:t>
            </a:r>
          </a:p>
        </p:txBody>
      </p:sp>
      <p:sp>
        <p:nvSpPr>
          <p:cNvPr id="5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4114800"/>
            <a:ext cx="9144000" cy="1295400"/>
          </a:xfrm>
          <a:prstGeom prst="rect">
            <a:avLst/>
          </a:prstGeom>
        </p:spPr>
        <p:txBody>
          <a:bodyPr/>
          <a:lstStyle>
            <a:lvl1pPr algn="ctr">
              <a:lnSpc>
                <a:spcPts val="2000"/>
              </a:lnSpc>
              <a:buNone/>
              <a:defRPr sz="2000" baseline="0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1pPr>
            <a:lvl2pPr algn="ctr">
              <a:defRPr>
                <a:solidFill>
                  <a:schemeClr val="tx2"/>
                </a:solidFill>
              </a:defRPr>
            </a:lvl2pPr>
            <a:lvl3pPr algn="ctr">
              <a:defRPr>
                <a:solidFill>
                  <a:schemeClr val="tx2"/>
                </a:solidFill>
              </a:defRPr>
            </a:lvl3pPr>
            <a:lvl4pPr algn="ctr">
              <a:defRPr>
                <a:solidFill>
                  <a:schemeClr val="tx2"/>
                </a:solidFill>
              </a:defRPr>
            </a:lvl4pPr>
            <a:lvl5pPr algn="ctr"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sz="1800" dirty="0" smtClean="0"/>
              <a:t>Title of Presenter</a:t>
            </a:r>
          </a:p>
          <a:p>
            <a:pPr lvl="0"/>
            <a:endParaRPr lang="en-US" sz="1800" dirty="0" smtClean="0"/>
          </a:p>
          <a:p>
            <a:pPr lvl="0"/>
            <a:r>
              <a:rPr lang="en-US" sz="1800" dirty="0" smtClean="0"/>
              <a:t>Title of Event</a:t>
            </a:r>
          </a:p>
          <a:p>
            <a:pPr lvl="0"/>
            <a:r>
              <a:rPr lang="en-US" sz="1800" dirty="0" smtClean="0"/>
              <a:t>Date of Event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877632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hart Placeholder 2"/>
          <p:cNvSpPr>
            <a:spLocks noGrp="1"/>
          </p:cNvSpPr>
          <p:nvPr>
            <p:ph type="chart" idx="1"/>
          </p:nvPr>
        </p:nvSpPr>
        <p:spPr>
          <a:xfrm>
            <a:off x="685800" y="1981200"/>
            <a:ext cx="7772400" cy="4114800"/>
          </a:xfrm>
        </p:spPr>
        <p:txBody>
          <a:bodyPr>
            <a:normAutofit/>
          </a:bodyPr>
          <a:lstStyle/>
          <a:p>
            <a:pPr lvl="0"/>
            <a:endParaRPr lang="en-US" noProof="0" dirty="0" smtClean="0"/>
          </a:p>
        </p:txBody>
      </p:sp>
      <p:sp>
        <p:nvSpPr>
          <p:cNvPr id="4" name="Date Placeholder 9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dirty="0">
              <a:solidFill>
                <a:prstClr val="white"/>
              </a:solidFill>
              <a:latin typeface="Arial" charset="0"/>
              <a:ea typeface="ＭＳ Ｐゴシック" charset="-128"/>
            </a:endParaRPr>
          </a:p>
        </p:txBody>
      </p:sp>
      <p:sp>
        <p:nvSpPr>
          <p:cNvPr id="5" name="Footer Placeholder 21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dirty="0">
              <a:solidFill>
                <a:prstClr val="white"/>
              </a:solidFill>
              <a:latin typeface="Arial" charset="0"/>
              <a:ea typeface="ＭＳ Ｐゴシック" charset="-128"/>
            </a:endParaRPr>
          </a:p>
        </p:txBody>
      </p:sp>
      <p:sp>
        <p:nvSpPr>
          <p:cNvPr id="6" name="Slide Number Placeholder 17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fld id="{F6B2497F-C0B0-2C41-9241-3D7E7B2FCF46}" type="slidenum">
              <a:rPr lang="en-US">
                <a:solidFill>
                  <a:prstClr val="white"/>
                </a:solidFill>
                <a:latin typeface="Arial" charset="0"/>
                <a:ea typeface="ＭＳ Ｐゴシック" charset="-128"/>
              </a:rPr>
              <a:pPr defTabSz="45720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dirty="0">
              <a:solidFill>
                <a:prstClr val="white"/>
              </a:solidFill>
              <a:latin typeface="Arial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2596306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99479568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85800" y="1981200"/>
            <a:ext cx="7772400" cy="4114800"/>
          </a:xfrm>
        </p:spPr>
        <p:txBody>
          <a:bodyPr>
            <a:normAutofit/>
          </a:bodyPr>
          <a:lstStyle/>
          <a:p>
            <a:pPr lvl="0"/>
            <a:endParaRPr lang="en-US" noProof="0" dirty="0" smtClean="0"/>
          </a:p>
        </p:txBody>
      </p:sp>
      <p:sp>
        <p:nvSpPr>
          <p:cNvPr id="4" name="Date Placeholder 9"/>
          <p:cNvSpPr>
            <a:spLocks noGrp="1"/>
          </p:cNvSpPr>
          <p:nvPr>
            <p:ph type="dt" sz="half" idx="10"/>
          </p:nvPr>
        </p:nvSpPr>
        <p:spPr>
          <a:xfrm>
            <a:off x="457200" y="6248400"/>
            <a:ext cx="1676400" cy="457200"/>
          </a:xfrm>
          <a:prstGeom prst="rect">
            <a:avLst/>
          </a:prstGeom>
        </p:spPr>
        <p:txBody>
          <a:bodyPr/>
          <a:lstStyle>
            <a:lvl1pPr>
              <a:defRPr>
                <a:ea typeface="Arial" charset="0"/>
              </a:defRPr>
            </a:lvl1pPr>
          </a:lstStyle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dirty="0">
              <a:solidFill>
                <a:prstClr val="white"/>
              </a:solidFill>
              <a:latin typeface="Arial" charset="0"/>
            </a:endParaRPr>
          </a:p>
        </p:txBody>
      </p:sp>
      <p:sp>
        <p:nvSpPr>
          <p:cNvPr id="5" name="Footer Placeholder 21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dirty="0">
              <a:solidFill>
                <a:prstClr val="white"/>
              </a:solidFill>
              <a:latin typeface="Arial" charset="0"/>
              <a:ea typeface="ＭＳ Ｐゴシック" charset="-128"/>
            </a:endParaRPr>
          </a:p>
        </p:txBody>
      </p:sp>
      <p:sp>
        <p:nvSpPr>
          <p:cNvPr id="6" name="Slide Number Placeholder 17"/>
          <p:cNvSpPr>
            <a:spLocks noGrp="1"/>
          </p:cNvSpPr>
          <p:nvPr>
            <p:ph type="sldNum" sz="quarter" idx="12"/>
          </p:nvPr>
        </p:nvSpPr>
        <p:spPr>
          <a:xfrm>
            <a:off x="6781800" y="62484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fld id="{D6EAA9EF-FD1D-C54A-ACB6-BF4AE450FA73}" type="slidenum">
              <a:rPr lang="en-US">
                <a:solidFill>
                  <a:prstClr val="white"/>
                </a:solidFill>
                <a:latin typeface="Arial" charset="0"/>
                <a:ea typeface="ＭＳ Ｐゴシック" charset="-128"/>
              </a:rPr>
              <a:pPr defTabSz="45720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dirty="0">
              <a:solidFill>
                <a:prstClr val="white"/>
              </a:solidFill>
              <a:latin typeface="Arial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1687799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0" y="3505200"/>
            <a:ext cx="9144000" cy="4572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800" b="1" baseline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Presenter’s Name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4114800"/>
            <a:ext cx="9144000" cy="1295400"/>
          </a:xfrm>
          <a:prstGeom prst="rect">
            <a:avLst/>
          </a:prstGeom>
        </p:spPr>
        <p:txBody>
          <a:bodyPr/>
          <a:lstStyle>
            <a:lvl1pPr algn="ctr">
              <a:lnSpc>
                <a:spcPts val="2000"/>
              </a:lnSpc>
              <a:buNone/>
              <a:defRPr sz="2000" baseline="0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1pPr>
            <a:lvl2pPr algn="ctr">
              <a:defRPr>
                <a:solidFill>
                  <a:schemeClr val="tx2"/>
                </a:solidFill>
              </a:defRPr>
            </a:lvl2pPr>
            <a:lvl3pPr algn="ctr">
              <a:defRPr>
                <a:solidFill>
                  <a:schemeClr val="tx2"/>
                </a:solidFill>
              </a:defRPr>
            </a:lvl3pPr>
            <a:lvl4pPr algn="ctr">
              <a:defRPr>
                <a:solidFill>
                  <a:schemeClr val="tx2"/>
                </a:solidFill>
              </a:defRPr>
            </a:lvl4pPr>
            <a:lvl5pPr algn="ctr"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sz="1800" dirty="0" smtClean="0"/>
              <a:t>Title of Presenter</a:t>
            </a:r>
          </a:p>
          <a:p>
            <a:pPr lvl="0"/>
            <a:endParaRPr lang="en-US" sz="1800" dirty="0" smtClean="0"/>
          </a:p>
          <a:p>
            <a:pPr lvl="0"/>
            <a:r>
              <a:rPr lang="en-US" sz="1800" dirty="0" smtClean="0"/>
              <a:t>Title of Event</a:t>
            </a:r>
          </a:p>
          <a:p>
            <a:pPr lvl="0"/>
            <a:r>
              <a:rPr lang="en-US" sz="1800" dirty="0" smtClean="0"/>
              <a:t>Date of Event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0" y="1600200"/>
            <a:ext cx="9144000" cy="167640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4400" b="1" baseline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Title of Presentation</a:t>
            </a:r>
            <a:endParaRPr lang="en-US" dirty="0"/>
          </a:p>
        </p:txBody>
      </p:sp>
      <p:pic>
        <p:nvPicPr>
          <p:cNvPr id="7" name="Content Placeholder 7" descr="cdc_HHS_blue_PK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auto">
          <a:xfrm>
            <a:off x="6339025" y="4121345"/>
            <a:ext cx="2677384" cy="3464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703321424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01650"/>
            <a:ext cx="7924800" cy="6413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762000" y="1600200"/>
            <a:ext cx="38862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00600" y="1600200"/>
            <a:ext cx="38862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fld id="{96294813-7C77-491C-A245-4008B7E8C11E}" type="datetimeFigureOut">
              <a:rPr lang="en-US">
                <a:latin typeface="Arial" charset="0"/>
                <a:ea typeface="ＭＳ Ｐゴシック" charset="-128"/>
              </a:rPr>
              <a:pPr defTabSz="457200" fontAlgn="base">
                <a:spcBef>
                  <a:spcPct val="0"/>
                </a:spcBef>
                <a:spcAft>
                  <a:spcPct val="0"/>
                </a:spcAft>
                <a:defRPr/>
              </a:pPr>
              <a:t>2/22/2017</a:t>
            </a:fld>
            <a:endParaRPr lang="en-US" dirty="0">
              <a:latin typeface="Arial" charset="0"/>
              <a:ea typeface="ＭＳ Ｐゴシック" charset="-128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</p:spPr>
        <p:txBody>
          <a:bodyPr/>
          <a:lstStyle>
            <a:lvl1pPr>
              <a:defRPr dirty="0">
                <a:solidFill>
                  <a:srgbClr val="FFFFFF"/>
                </a:solidFill>
              </a:defRPr>
            </a:lvl1pPr>
          </a:lstStyle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dirty="0">
              <a:latin typeface="Arial" charset="0"/>
              <a:ea typeface="ＭＳ Ｐゴシック" charset="-128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fld id="{8F745F7F-2F95-4689-A4D0-6ED5DFD291EE}" type="slidenum">
              <a:rPr lang="en-US">
                <a:latin typeface="Arial" charset="0"/>
                <a:ea typeface="ＭＳ Ｐゴシック" charset="-128"/>
              </a:rPr>
              <a:pPr defTabSz="45720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dirty="0">
              <a:latin typeface="Arial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7684245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="b" anchorCtr="0"/>
          <a:lstStyle>
            <a:lvl1pPr>
              <a:lnSpc>
                <a:spcPts val="3000"/>
              </a:lnSpc>
              <a:defRPr sz="2800" b="1" baseline="0">
                <a:solidFill>
                  <a:schemeClr val="bg1"/>
                </a:solidFill>
                <a:effectLst/>
              </a:defRPr>
            </a:lvl1pPr>
          </a:lstStyle>
          <a:p>
            <a:r>
              <a:rPr lang="en-US" dirty="0" smtClean="0"/>
              <a:t>Headline – Myriad Pro, Bold, Shadow, 28pt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1600201"/>
            <a:ext cx="8229600" cy="4191000"/>
          </a:xfrm>
          <a:prstGeom prst="rect">
            <a:avLst/>
          </a:prstGeom>
        </p:spPr>
        <p:txBody>
          <a:bodyPr/>
          <a:lstStyle>
            <a:lvl1pPr>
              <a:buClr>
                <a:schemeClr val="bg1"/>
              </a:buClr>
              <a:buSzPct val="70000"/>
              <a:buFont typeface="Wingdings" pitchFamily="2" charset="2"/>
              <a:buChar char="q"/>
              <a:defRPr sz="2400" b="1" baseline="0">
                <a:solidFill>
                  <a:schemeClr val="bg2"/>
                </a:solidFill>
              </a:defRPr>
            </a:lvl1pPr>
            <a:lvl2pPr>
              <a:buClr>
                <a:schemeClr val="bg1"/>
              </a:buClr>
              <a:buSzPct val="100000"/>
              <a:buFont typeface="Wingdings" pitchFamily="2" charset="2"/>
              <a:buChar char="§"/>
              <a:defRPr sz="2000">
                <a:solidFill>
                  <a:schemeClr val="bg2"/>
                </a:solidFill>
              </a:defRPr>
            </a:lvl2pPr>
            <a:lvl3pPr>
              <a:buClr>
                <a:schemeClr val="bg1"/>
              </a:buClr>
              <a:buSzPct val="100000"/>
              <a:buFont typeface="Arial" pitchFamily="34" charset="0"/>
              <a:buChar char="•"/>
              <a:defRPr sz="1800">
                <a:solidFill>
                  <a:schemeClr val="bg2"/>
                </a:solidFill>
              </a:defRPr>
            </a:lvl3pPr>
            <a:lvl4pPr>
              <a:buClr>
                <a:schemeClr val="bg1"/>
              </a:buClr>
              <a:buSzPct val="70000"/>
              <a:buFont typeface="Courier New" pitchFamily="49" charset="0"/>
              <a:buChar char="o"/>
              <a:defRPr sz="1800" baseline="0">
                <a:solidFill>
                  <a:schemeClr val="bg2"/>
                </a:solidFill>
              </a:defRPr>
            </a:lvl4pPr>
            <a:lvl5pPr>
              <a:buClr>
                <a:schemeClr val="bg1"/>
              </a:buClr>
              <a:buSzPct val="70000"/>
              <a:buFont typeface="Arial" pitchFamily="34" charset="0"/>
              <a:buChar char="•"/>
              <a:defRPr sz="18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First level – Myriad Pro, Bold, 24pt</a:t>
            </a:r>
          </a:p>
          <a:p>
            <a:pPr lvl="1"/>
            <a:r>
              <a:rPr lang="en-US" dirty="0" smtClean="0"/>
              <a:t>Second level – Myriad Pro, 20pt</a:t>
            </a:r>
          </a:p>
          <a:p>
            <a:pPr lvl="2"/>
            <a:r>
              <a:rPr lang="en-US" dirty="0" smtClean="0"/>
              <a:t>Third level – Myriad Pro, 18pt	</a:t>
            </a:r>
          </a:p>
          <a:p>
            <a:pPr lvl="3"/>
            <a:r>
              <a:rPr lang="en-US" dirty="0" smtClean="0"/>
              <a:t>Fourth level – Myriad Pro, 18pt</a:t>
            </a:r>
          </a:p>
          <a:p>
            <a:pPr lvl="4"/>
            <a:r>
              <a:rPr lang="en-US" dirty="0" smtClean="0"/>
              <a:t>Fifth level – Myriad Pro, 18pt</a:t>
            </a:r>
            <a:endParaRPr lang="en-US" dirty="0"/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5791200"/>
            <a:ext cx="8229600" cy="609600"/>
          </a:xfrm>
          <a:prstGeom prst="rect">
            <a:avLst/>
          </a:prstGeom>
        </p:spPr>
        <p:txBody>
          <a:bodyPr anchor="b" anchorCtr="0"/>
          <a:lstStyle>
            <a:lvl1pPr algn="l">
              <a:lnSpc>
                <a:spcPts val="1100"/>
              </a:lnSpc>
              <a:buNone/>
              <a:defRPr sz="1100" baseline="0">
                <a:solidFill>
                  <a:schemeClr val="tx2"/>
                </a:solidFill>
              </a:defRPr>
            </a:lvl1pPr>
            <a:lvl2pPr algn="ctr">
              <a:defRPr>
                <a:solidFill>
                  <a:schemeClr val="tx2"/>
                </a:solidFill>
              </a:defRPr>
            </a:lvl2pPr>
            <a:lvl3pPr algn="ctr">
              <a:defRPr>
                <a:solidFill>
                  <a:schemeClr val="tx2"/>
                </a:solidFill>
              </a:defRPr>
            </a:lvl3pPr>
            <a:lvl4pPr algn="ctr">
              <a:defRPr>
                <a:solidFill>
                  <a:schemeClr val="tx2"/>
                </a:solidFill>
              </a:defRPr>
            </a:lvl4pPr>
            <a:lvl5pPr algn="ctr"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smtClean="0"/>
              <a:t>*Citations and references – Myriad Pro, 11pt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8990444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Content Badg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="b" anchorCtr="0"/>
          <a:lstStyle>
            <a:lvl1pPr>
              <a:lnSpc>
                <a:spcPts val="3000"/>
              </a:lnSpc>
              <a:defRPr sz="2800" b="1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 smtClean="0"/>
              <a:t>Headline – Myriad Pro, Bold, Shadow, 28pt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1600201"/>
            <a:ext cx="8229600" cy="4191000"/>
          </a:xfrm>
          <a:prstGeom prst="rect">
            <a:avLst/>
          </a:prstGeom>
        </p:spPr>
        <p:txBody>
          <a:bodyPr/>
          <a:lstStyle>
            <a:lvl1pPr>
              <a:buClr>
                <a:schemeClr val="tx1"/>
              </a:buClr>
              <a:buSzPct val="70000"/>
              <a:buFont typeface="Wingdings" pitchFamily="2" charset="2"/>
              <a:buChar char="q"/>
              <a:defRPr sz="2400" b="1" baseline="0">
                <a:solidFill>
                  <a:schemeClr val="bg2"/>
                </a:solidFill>
              </a:defRPr>
            </a:lvl1pPr>
            <a:lvl2pPr>
              <a:buClr>
                <a:schemeClr val="tx1"/>
              </a:buClr>
              <a:buSzPct val="100000"/>
              <a:buFont typeface="Wingdings" pitchFamily="2" charset="2"/>
              <a:buChar char="§"/>
              <a:defRPr sz="2000">
                <a:solidFill>
                  <a:schemeClr val="bg2"/>
                </a:solidFill>
              </a:defRPr>
            </a:lvl2pPr>
            <a:lvl3pPr>
              <a:buClr>
                <a:schemeClr val="tx1"/>
              </a:buClr>
              <a:buSzPct val="100000"/>
              <a:buFont typeface="Arial" pitchFamily="34" charset="0"/>
              <a:buChar char="•"/>
              <a:defRPr sz="1800">
                <a:solidFill>
                  <a:schemeClr val="bg2"/>
                </a:solidFill>
              </a:defRPr>
            </a:lvl3pPr>
            <a:lvl4pPr>
              <a:buClr>
                <a:schemeClr val="tx1"/>
              </a:buClr>
              <a:buSzPct val="70000"/>
              <a:buFont typeface="Courier New" pitchFamily="49" charset="0"/>
              <a:buChar char="o"/>
              <a:defRPr sz="1800" baseline="0">
                <a:solidFill>
                  <a:schemeClr val="bg2"/>
                </a:solidFill>
              </a:defRPr>
            </a:lvl4pPr>
            <a:lvl5pPr>
              <a:buClr>
                <a:schemeClr val="tx1"/>
              </a:buClr>
              <a:buSzPct val="70000"/>
              <a:buFont typeface="Arial" pitchFamily="34" charset="0"/>
              <a:buChar char="•"/>
              <a:defRPr sz="18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First level – Myriad Pro, Bold, 24pt</a:t>
            </a:r>
          </a:p>
          <a:p>
            <a:pPr lvl="1"/>
            <a:r>
              <a:rPr lang="en-US" dirty="0" smtClean="0"/>
              <a:t>Second level – Myriad Pro, 20pt</a:t>
            </a:r>
          </a:p>
          <a:p>
            <a:pPr lvl="2"/>
            <a:r>
              <a:rPr lang="en-US" dirty="0" smtClean="0"/>
              <a:t>Third level – Myriad Pro, 18pt	</a:t>
            </a:r>
          </a:p>
          <a:p>
            <a:pPr lvl="3"/>
            <a:r>
              <a:rPr lang="en-US" dirty="0" smtClean="0"/>
              <a:t>Fourth level – Myriad Pro, 18pt</a:t>
            </a:r>
          </a:p>
          <a:p>
            <a:pPr lvl="4"/>
            <a:r>
              <a:rPr lang="en-US" dirty="0" smtClean="0"/>
              <a:t>Fifth level – Myriad Pro, 18pt</a:t>
            </a:r>
            <a:endParaRPr lang="en-US" dirty="0"/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5791200"/>
            <a:ext cx="6705600" cy="609600"/>
          </a:xfrm>
          <a:prstGeom prst="rect">
            <a:avLst/>
          </a:prstGeom>
        </p:spPr>
        <p:txBody>
          <a:bodyPr anchor="b" anchorCtr="0"/>
          <a:lstStyle>
            <a:lvl1pPr algn="l">
              <a:lnSpc>
                <a:spcPts val="1100"/>
              </a:lnSpc>
              <a:buNone/>
              <a:defRPr sz="1100" baseline="0">
                <a:solidFill>
                  <a:schemeClr val="tx2"/>
                </a:solidFill>
              </a:defRPr>
            </a:lvl1pPr>
            <a:lvl2pPr algn="ctr">
              <a:defRPr>
                <a:solidFill>
                  <a:schemeClr val="tx2"/>
                </a:solidFill>
              </a:defRPr>
            </a:lvl2pPr>
            <a:lvl3pPr algn="ctr">
              <a:defRPr>
                <a:solidFill>
                  <a:schemeClr val="tx2"/>
                </a:solidFill>
              </a:defRPr>
            </a:lvl3pPr>
            <a:lvl4pPr algn="ctr">
              <a:defRPr>
                <a:solidFill>
                  <a:schemeClr val="tx2"/>
                </a:solidFill>
              </a:defRPr>
            </a:lvl4pPr>
            <a:lvl5pPr algn="ctr"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smtClean="0"/>
              <a:t>*Citations and references – Myriad Pro, 11pt</a:t>
            </a:r>
            <a:endParaRPr lang="en-US" dirty="0"/>
          </a:p>
        </p:txBody>
      </p:sp>
      <p:sp>
        <p:nvSpPr>
          <p:cNvPr id="5" name="Text Box 5"/>
          <p:cNvSpPr txBox="1">
            <a:spLocks noChangeArrowheads="1"/>
          </p:cNvSpPr>
          <p:nvPr userDrawn="1"/>
        </p:nvSpPr>
        <p:spPr bwMode="auto">
          <a:xfrm>
            <a:off x="8620125" y="6600825"/>
            <a:ext cx="371475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  <a:defRPr/>
            </a:pPr>
            <a:fld id="{EFFF46DD-CD61-4019-8585-B0118926AD13}" type="slidenum">
              <a:rPr lang="en-US" sz="1200">
                <a:solidFill>
                  <a:srgbClr val="FFFFFF"/>
                </a:solidFill>
              </a:rPr>
              <a:pPr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t>‹#›</a:t>
            </a:fld>
            <a:endParaRPr lang="en-US" sz="12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594066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raph_no_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9339791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asic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74638"/>
            <a:ext cx="8229600" cy="563562"/>
          </a:xfrm>
          <a:prstGeom prst="rect">
            <a:avLst/>
          </a:prstGeom>
        </p:spPr>
        <p:txBody>
          <a:bodyPr anchor="b" anchorCtr="0"/>
          <a:lstStyle>
            <a:lvl1pPr>
              <a:lnSpc>
                <a:spcPct val="100000"/>
              </a:lnSpc>
              <a:defRPr sz="3600" b="1" baseline="0">
                <a:solidFill>
                  <a:schemeClr val="bg2"/>
                </a:solidFill>
                <a:effectLst/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Headline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1600200"/>
            <a:ext cx="8229600" cy="4724399"/>
          </a:xfrm>
          <a:prstGeom prst="rect">
            <a:avLst/>
          </a:prstGeom>
        </p:spPr>
        <p:txBody>
          <a:bodyPr/>
          <a:lstStyle>
            <a:lvl1pPr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Arial" pitchFamily="34" charset="0"/>
              <a:buChar char="•"/>
              <a:defRPr sz="2800" b="0" baseline="0">
                <a:solidFill>
                  <a:schemeClr val="bg2"/>
                </a:solidFill>
                <a:latin typeface="Arial" pitchFamily="34" charset="0"/>
                <a:cs typeface="Arial" pitchFamily="34" charset="0"/>
              </a:defRPr>
            </a:lvl1pPr>
            <a:lvl2pPr>
              <a:buClr>
                <a:schemeClr val="accent5">
                  <a:lumMod val="40000"/>
                  <a:lumOff val="60000"/>
                </a:schemeClr>
              </a:buClr>
              <a:buSzPct val="100000"/>
              <a:buFont typeface="Arial" pitchFamily="34" charset="0"/>
              <a:buChar char="•"/>
              <a:defRPr sz="2400">
                <a:solidFill>
                  <a:schemeClr val="bg2"/>
                </a:solidFill>
                <a:latin typeface="Arial" pitchFamily="34" charset="0"/>
                <a:cs typeface="Arial" pitchFamily="34" charset="0"/>
              </a:defRPr>
            </a:lvl2pPr>
            <a:lvl3pPr>
              <a:buClr>
                <a:schemeClr val="accent5">
                  <a:lumMod val="40000"/>
                  <a:lumOff val="60000"/>
                </a:schemeClr>
              </a:buClr>
              <a:buSzPct val="100000"/>
              <a:buFont typeface="Arial" pitchFamily="34" charset="0"/>
              <a:buChar char="•"/>
              <a:defRPr sz="2200">
                <a:solidFill>
                  <a:schemeClr val="bg2"/>
                </a:solidFill>
                <a:latin typeface="Arial" pitchFamily="34" charset="0"/>
                <a:cs typeface="Arial" pitchFamily="34" charset="0"/>
              </a:defRPr>
            </a:lvl3pPr>
            <a:lvl4pPr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Arial" pitchFamily="34" charset="0"/>
              <a:buChar char="•"/>
              <a:defRPr sz="2000" baseline="0">
                <a:solidFill>
                  <a:schemeClr val="bg2"/>
                </a:solidFill>
                <a:latin typeface="Arial" pitchFamily="34" charset="0"/>
                <a:cs typeface="Arial" pitchFamily="34" charset="0"/>
              </a:defRPr>
            </a:lvl4pPr>
            <a:lvl5pPr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Arial" pitchFamily="34" charset="0"/>
              <a:buChar char="•"/>
              <a:defRPr sz="1800">
                <a:solidFill>
                  <a:schemeClr val="bg2"/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7156470"/>
      </p:ext>
    </p:extLst>
  </p:cSld>
  <p:clrMapOvr>
    <a:masterClrMapping/>
  </p:clrMapOvr>
  <p:transition>
    <p:fade/>
  </p:transition>
  <p:hf hdr="0" ftr="0" dt="0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sic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74638"/>
            <a:ext cx="8229600" cy="639762"/>
          </a:xfrm>
          <a:prstGeom prst="rect">
            <a:avLst/>
          </a:prstGeom>
        </p:spPr>
        <p:txBody>
          <a:bodyPr anchor="b" anchorCtr="0"/>
          <a:lstStyle>
            <a:lvl1pPr>
              <a:lnSpc>
                <a:spcPts val="3000"/>
              </a:lnSpc>
              <a:defRPr sz="3600" b="1" baseline="0">
                <a:solidFill>
                  <a:schemeClr val="bg2"/>
                </a:solidFill>
                <a:effectLst/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Headline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1295400"/>
            <a:ext cx="8229600" cy="4724400"/>
          </a:xfrm>
          <a:prstGeom prst="rect">
            <a:avLst/>
          </a:prstGeom>
        </p:spPr>
        <p:txBody>
          <a:bodyPr/>
          <a:lstStyle>
            <a:lvl1pPr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Arial" pitchFamily="34" charset="0"/>
              <a:buChar char="•"/>
              <a:defRPr sz="2800" b="0" baseline="0">
                <a:solidFill>
                  <a:schemeClr val="bg2"/>
                </a:solidFill>
                <a:latin typeface="Arial" pitchFamily="34" charset="0"/>
                <a:cs typeface="Arial" pitchFamily="34" charset="0"/>
              </a:defRPr>
            </a:lvl1pPr>
            <a:lvl2pPr>
              <a:buClr>
                <a:schemeClr val="accent5">
                  <a:lumMod val="40000"/>
                  <a:lumOff val="60000"/>
                </a:schemeClr>
              </a:buClr>
              <a:buSzPct val="100000"/>
              <a:buFont typeface="Arial" pitchFamily="34" charset="0"/>
              <a:buChar char="•"/>
              <a:defRPr sz="2400">
                <a:solidFill>
                  <a:schemeClr val="bg2"/>
                </a:solidFill>
                <a:latin typeface="Arial" pitchFamily="34" charset="0"/>
                <a:cs typeface="Arial" pitchFamily="34" charset="0"/>
              </a:defRPr>
            </a:lvl2pPr>
            <a:lvl3pPr>
              <a:buClr>
                <a:schemeClr val="accent5">
                  <a:lumMod val="40000"/>
                  <a:lumOff val="60000"/>
                </a:schemeClr>
              </a:buClr>
              <a:buSzPct val="100000"/>
              <a:buFont typeface="Arial" pitchFamily="34" charset="0"/>
              <a:buChar char="•"/>
              <a:defRPr sz="2200">
                <a:solidFill>
                  <a:schemeClr val="bg2"/>
                </a:solidFill>
                <a:latin typeface="Arial" pitchFamily="34" charset="0"/>
                <a:cs typeface="Arial" pitchFamily="34" charset="0"/>
              </a:defRPr>
            </a:lvl3pPr>
            <a:lvl4pPr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Arial" pitchFamily="34" charset="0"/>
              <a:buChar char="•"/>
              <a:defRPr sz="2000" baseline="0">
                <a:solidFill>
                  <a:schemeClr val="bg2"/>
                </a:solidFill>
                <a:latin typeface="Arial" pitchFamily="34" charset="0"/>
                <a:cs typeface="Arial" pitchFamily="34" charset="0"/>
              </a:defRPr>
            </a:lvl4pPr>
            <a:lvl5pPr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Arial" pitchFamily="34" charset="0"/>
              <a:buChar char="•"/>
              <a:defRPr sz="1800">
                <a:solidFill>
                  <a:schemeClr val="bg2"/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6096000"/>
            <a:ext cx="8229600" cy="609600"/>
          </a:xfrm>
          <a:prstGeom prst="rect">
            <a:avLst/>
          </a:prstGeom>
        </p:spPr>
        <p:txBody>
          <a:bodyPr anchor="b" anchorCtr="0"/>
          <a:lstStyle>
            <a:lvl1pPr algn="l">
              <a:lnSpc>
                <a:spcPts val="1100"/>
              </a:lnSpc>
              <a:buNone/>
              <a:defRPr sz="1100" i="1" baseline="0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1pPr>
            <a:lvl2pPr algn="ctr">
              <a:defRPr>
                <a:solidFill>
                  <a:schemeClr val="tx2"/>
                </a:solidFill>
              </a:defRPr>
            </a:lvl2pPr>
            <a:lvl3pPr algn="ctr">
              <a:defRPr>
                <a:solidFill>
                  <a:schemeClr val="tx2"/>
                </a:solidFill>
              </a:defRPr>
            </a:lvl3pPr>
            <a:lvl4pPr algn="ctr">
              <a:defRPr>
                <a:solidFill>
                  <a:schemeClr val="tx2"/>
                </a:solidFill>
              </a:defRPr>
            </a:lvl4pPr>
            <a:lvl5pPr algn="ctr"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smtClean="0"/>
              <a:t>*Citations and references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971935"/>
      </p:ext>
    </p:extLst>
  </p:cSld>
  <p:clrMapOvr>
    <a:masterClrMapping/>
  </p:clrMapOvr>
  <p:transition>
    <p:fade/>
  </p:transition>
  <p:hf hdr="0" ftr="0" dt="0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 smtClean="0"/>
              <a:t>Header – Myriad Pro, bold, shadow, 20pt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575050" y="273051"/>
            <a:ext cx="5111750" cy="5518150"/>
          </a:xfrm>
          <a:prstGeom prst="rect">
            <a:avLst/>
          </a:prstGeom>
        </p:spPr>
        <p:txBody>
          <a:bodyPr anchor="ctr" anchorCtr="0"/>
          <a:lstStyle>
            <a:lvl1pPr>
              <a:buClr>
                <a:schemeClr val="tx1"/>
              </a:buClr>
              <a:buSzPct val="70000"/>
              <a:buFont typeface="Wingdings" pitchFamily="2" charset="2"/>
              <a:buChar char="q"/>
              <a:defRPr sz="2400" b="1">
                <a:solidFill>
                  <a:schemeClr val="bg2"/>
                </a:solidFill>
              </a:defRPr>
            </a:lvl1pPr>
            <a:lvl2pPr>
              <a:buClr>
                <a:schemeClr val="tx1"/>
              </a:buClr>
              <a:buSzPct val="100000"/>
              <a:buFont typeface="Wingdings" pitchFamily="2" charset="2"/>
              <a:buChar char="§"/>
              <a:defRPr sz="2000">
                <a:solidFill>
                  <a:schemeClr val="bg2"/>
                </a:solidFill>
              </a:defRPr>
            </a:lvl2pPr>
            <a:lvl3pPr>
              <a:buClr>
                <a:schemeClr val="tx1"/>
              </a:buClr>
              <a:buSzPct val="100000"/>
              <a:buFont typeface="Arial" pitchFamily="34" charset="0"/>
              <a:buChar char="•"/>
              <a:defRPr sz="1800">
                <a:solidFill>
                  <a:schemeClr val="bg2"/>
                </a:solidFill>
              </a:defRPr>
            </a:lvl3pPr>
            <a:lvl4pPr>
              <a:buClr>
                <a:schemeClr val="tx1"/>
              </a:buClr>
              <a:buSzPct val="70000"/>
              <a:buFont typeface="Courier New" pitchFamily="49" charset="0"/>
              <a:buChar char="o"/>
              <a:defRPr sz="1800">
                <a:solidFill>
                  <a:schemeClr val="bg2"/>
                </a:solidFill>
              </a:defRPr>
            </a:lvl4pPr>
            <a:lvl5pPr>
              <a:buClr>
                <a:schemeClr val="tx1"/>
              </a:buClr>
              <a:buSzPct val="70000"/>
              <a:buFont typeface="Arial" pitchFamily="34" charset="0"/>
              <a:buChar char="•"/>
              <a:defRPr sz="1800">
                <a:solidFill>
                  <a:schemeClr val="bg2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 smtClean="0"/>
              <a:t>First level – Myriad Pro, bold, 24pt</a:t>
            </a:r>
          </a:p>
          <a:p>
            <a:pPr lvl="1"/>
            <a:r>
              <a:rPr lang="en-US" dirty="0" smtClean="0"/>
              <a:t>Second level – Myriad Pro, 20pt</a:t>
            </a:r>
          </a:p>
          <a:p>
            <a:pPr lvl="2"/>
            <a:r>
              <a:rPr lang="en-US" dirty="0" smtClean="0"/>
              <a:t>Third level – Myriad Pro, 18pt	</a:t>
            </a:r>
          </a:p>
          <a:p>
            <a:pPr lvl="3"/>
            <a:r>
              <a:rPr lang="en-US" dirty="0" smtClean="0"/>
              <a:t>Fourth level – Myriad Pro, 18pt</a:t>
            </a:r>
          </a:p>
          <a:p>
            <a:pPr lvl="4"/>
            <a:r>
              <a:rPr lang="en-US" dirty="0" smtClean="0"/>
              <a:t>Fifth level – Myriad Pro, 18pt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8538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NCIPC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1386071"/>
            <a:ext cx="8229600" cy="1155779"/>
          </a:xfrm>
          <a:prstGeom prst="rect">
            <a:avLst/>
          </a:prstGeom>
        </p:spPr>
        <p:txBody>
          <a:bodyPr/>
          <a:lstStyle>
            <a:lvl1pPr algn="l">
              <a:lnSpc>
                <a:spcPts val="2250"/>
              </a:lnSpc>
              <a:defRPr sz="2100" b="1" baseline="0">
                <a:solidFill>
                  <a:srgbClr val="7A6196"/>
                </a:solidFill>
                <a:effectLst/>
                <a:latin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457200" y="2859349"/>
            <a:ext cx="6400800" cy="4572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500" b="1" baseline="0">
                <a:solidFill>
                  <a:srgbClr val="7A6196"/>
                </a:solidFill>
                <a:effectLst/>
                <a:latin typeface="Calibri" pitchFamily="34" charset="0"/>
              </a:defRPr>
            </a:lvl1pPr>
            <a:lvl2pPr marL="3428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4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3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en-US" dirty="0" smtClean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457200" y="3946019"/>
            <a:ext cx="6400800" cy="129540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ts val="1500"/>
              </a:lnSpc>
              <a:buNone/>
              <a:defRPr sz="1350" baseline="0">
                <a:solidFill>
                  <a:srgbClr val="7A6196"/>
                </a:solidFill>
                <a:latin typeface="Calibri" pitchFamily="34" charset="0"/>
              </a:defRPr>
            </a:lvl1pPr>
            <a:lvl2pPr algn="ctr">
              <a:defRPr>
                <a:solidFill>
                  <a:schemeClr val="tx2"/>
                </a:solidFill>
              </a:defRPr>
            </a:lvl2pPr>
            <a:lvl3pPr algn="ctr">
              <a:defRPr>
                <a:solidFill>
                  <a:schemeClr val="tx2"/>
                </a:solidFill>
              </a:defRPr>
            </a:lvl3pPr>
            <a:lvl4pPr algn="ctr">
              <a:defRPr>
                <a:solidFill>
                  <a:schemeClr val="tx2"/>
                </a:solidFill>
              </a:defRPr>
            </a:lvl4pPr>
            <a:lvl5pPr algn="ctr">
              <a:defRPr>
                <a:solidFill>
                  <a:schemeClr val="tx2"/>
                </a:solidFill>
              </a:defRPr>
            </a:lvl5pPr>
          </a:lstStyle>
          <a:p>
            <a:pPr lvl="0"/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457201" y="264159"/>
            <a:ext cx="6903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rgbClr val="FFFFFF">
                    <a:lumMod val="95000"/>
                  </a:srgbClr>
                </a:solidFill>
                <a:latin typeface="Calibri" panose="020F0502020204030204" pitchFamily="34" charset="0"/>
              </a:rPr>
              <a:t>National Center for Injury Prevention and Control</a:t>
            </a:r>
          </a:p>
        </p:txBody>
      </p:sp>
    </p:spTree>
    <p:extLst>
      <p:ext uri="{BB962C8B-B14F-4D97-AF65-F5344CB8AC3E}">
        <p14:creationId xmlns:p14="http://schemas.microsoft.com/office/powerpoint/2010/main" val="98033888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Data Slide (for content heavy tables and char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 anchor="ctr" anchorCtr="0"/>
          <a:lstStyle>
            <a:lvl1pPr algn="l">
              <a:lnSpc>
                <a:spcPts val="2250"/>
              </a:lnSpc>
              <a:defRPr sz="2400" b="1" baseline="0">
                <a:solidFill>
                  <a:srgbClr val="7A6196"/>
                </a:solidFill>
                <a:effectLst/>
                <a:latin typeface="Calibri" pitchFamily="34" charset="0"/>
              </a:defRPr>
            </a:lvl1pPr>
          </a:lstStyle>
          <a:p>
            <a:r>
              <a:rPr lang="en-US" dirty="0" smtClean="0"/>
              <a:t>Bottom band: </a:t>
            </a:r>
            <a:r>
              <a:rPr lang="en-US" dirty="0" err="1" smtClean="0"/>
              <a:t>NCIPCz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737739"/>
            <a:ext cx="9144000" cy="120263"/>
          </a:xfrm>
          <a:prstGeom prst="rect">
            <a:avLst/>
          </a:prstGeom>
        </p:spPr>
      </p:pic>
      <p:sp>
        <p:nvSpPr>
          <p:cNvPr id="5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457200" y="1545167"/>
            <a:ext cx="8229600" cy="4455584"/>
          </a:xfrm>
        </p:spPr>
        <p:txBody>
          <a:bodyPr/>
          <a:lstStyle>
            <a:lvl1pPr marL="257168" indent="-257168">
              <a:buClr>
                <a:srgbClr val="7A6196"/>
              </a:buClr>
              <a:buFont typeface="Arial" charset="0"/>
              <a:buChar char="•"/>
              <a:defRPr sz="1800">
                <a:solidFill>
                  <a:schemeClr val="accent4">
                    <a:lumMod val="75000"/>
                  </a:schemeClr>
                </a:solidFill>
              </a:defRPr>
            </a:lvl1pPr>
            <a:lvl2pPr marL="557199" indent="-214308">
              <a:buClr>
                <a:srgbClr val="518FAA"/>
              </a:buClr>
              <a:buFont typeface="Arial" charset="0"/>
              <a:buChar char="–"/>
              <a:defRPr sz="1800">
                <a:solidFill>
                  <a:schemeClr val="accent4">
                    <a:lumMod val="75000"/>
                  </a:schemeClr>
                </a:solidFill>
              </a:defRPr>
            </a:lvl2pPr>
            <a:lvl3pPr>
              <a:buClr>
                <a:srgbClr val="EC881D"/>
              </a:buClr>
              <a:defRPr sz="1800">
                <a:solidFill>
                  <a:schemeClr val="accent4">
                    <a:lumMod val="75000"/>
                  </a:schemeClr>
                </a:solidFill>
              </a:defRPr>
            </a:lvl3pPr>
            <a:lvl4pPr>
              <a:defRPr sz="1500">
                <a:solidFill>
                  <a:schemeClr val="accent4">
                    <a:lumMod val="75000"/>
                  </a:schemeClr>
                </a:solidFill>
              </a:defRPr>
            </a:lvl4pPr>
            <a:lvl5pPr>
              <a:defRPr sz="1500">
                <a:solidFill>
                  <a:schemeClr val="accent4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56506444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ULLETS/DATA_2s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 anchor="ctr" anchorCtr="0"/>
          <a:lstStyle>
            <a:lvl1pPr algn="l">
              <a:lnSpc>
                <a:spcPts val="2250"/>
              </a:lnSpc>
              <a:defRPr sz="2400" b="1" baseline="0">
                <a:solidFill>
                  <a:srgbClr val="7A6196"/>
                </a:solidFill>
                <a:effectLst/>
                <a:latin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3879669" cy="4191000"/>
          </a:xfrm>
          <a:prstGeom prst="rect">
            <a:avLst/>
          </a:prstGeom>
        </p:spPr>
        <p:txBody>
          <a:bodyPr/>
          <a:lstStyle>
            <a:lvl1pPr marL="257168" indent="-257168">
              <a:buClr>
                <a:srgbClr val="862391"/>
              </a:buClr>
              <a:buSzPct val="70000"/>
              <a:buFont typeface="Arial" panose="020B0604020202020204" pitchFamily="34" charset="0"/>
              <a:buChar char="•"/>
              <a:defRPr sz="1800" b="1" baseline="0">
                <a:solidFill>
                  <a:srgbClr val="000000"/>
                </a:solidFill>
                <a:latin typeface="Calibri" pitchFamily="34" charset="0"/>
              </a:defRPr>
            </a:lvl1pPr>
            <a:lvl2pPr marL="600060" indent="-257168">
              <a:buClr>
                <a:srgbClr val="00853F"/>
              </a:buClr>
              <a:buSzPct val="100000"/>
              <a:buFont typeface="Arial" panose="020B0604020202020204" pitchFamily="34" charset="0"/>
              <a:buChar char="•"/>
              <a:defRPr sz="1500">
                <a:solidFill>
                  <a:schemeClr val="accent4">
                    <a:lumMod val="75000"/>
                  </a:schemeClr>
                </a:solidFill>
              </a:defRPr>
            </a:lvl2pPr>
            <a:lvl3pPr marL="900091" indent="-214308">
              <a:buClr>
                <a:srgbClr val="00853F"/>
              </a:buClr>
              <a:buSzPct val="100000"/>
              <a:buFont typeface="Wingdings" panose="05000000000000000000" pitchFamily="2" charset="2"/>
              <a:buChar char="§"/>
              <a:defRPr sz="1350">
                <a:solidFill>
                  <a:schemeClr val="accent4">
                    <a:lumMod val="75000"/>
                  </a:schemeClr>
                </a:solidFill>
              </a:defRPr>
            </a:lvl3pPr>
            <a:lvl4pPr marL="1200120" indent="-171446">
              <a:buClr>
                <a:srgbClr val="00853F"/>
              </a:buClr>
              <a:buSzPct val="70000"/>
              <a:buFont typeface="Wingdings" panose="05000000000000000000" pitchFamily="2" charset="2"/>
              <a:buChar char="§"/>
              <a:defRPr sz="1350" baseline="0">
                <a:solidFill>
                  <a:schemeClr val="bg2"/>
                </a:solidFill>
              </a:defRPr>
            </a:lvl4pPr>
            <a:lvl5pPr>
              <a:buClr>
                <a:schemeClr val="bg1"/>
              </a:buClr>
              <a:buSzPct val="70000"/>
              <a:buFont typeface="Arial" pitchFamily="34" charset="0"/>
              <a:buChar char="•"/>
              <a:defRPr sz="1350">
                <a:solidFill>
                  <a:schemeClr val="bg2"/>
                </a:solidFill>
              </a:defRPr>
            </a:lvl5pPr>
          </a:lstStyle>
          <a:p>
            <a:pPr lvl="2"/>
            <a:endParaRPr lang="en-US" dirty="0" smtClean="0"/>
          </a:p>
          <a:p>
            <a:pPr lvl="2"/>
            <a:endParaRPr lang="en-US" dirty="0" smtClean="0"/>
          </a:p>
          <a:p>
            <a:pPr lvl="1"/>
            <a:endParaRPr lang="en-US" dirty="0" smtClean="0"/>
          </a:p>
          <a:p>
            <a:pPr lvl="2"/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 userDrawn="1">
            <p:ph idx="10"/>
          </p:nvPr>
        </p:nvSpPr>
        <p:spPr>
          <a:xfrm>
            <a:off x="4807133" y="1600201"/>
            <a:ext cx="3879669" cy="4191000"/>
          </a:xfrm>
          <a:prstGeom prst="rect">
            <a:avLst/>
          </a:prstGeom>
        </p:spPr>
        <p:txBody>
          <a:bodyPr/>
          <a:lstStyle>
            <a:lvl1pPr marL="257168" indent="-257168">
              <a:buClr>
                <a:srgbClr val="541900"/>
              </a:buClr>
              <a:buSzPct val="70000"/>
              <a:buFont typeface="Wingdings" panose="05000000000000000000" pitchFamily="2" charset="2"/>
              <a:buChar char="§"/>
              <a:defRPr sz="1800" b="1" baseline="0">
                <a:solidFill>
                  <a:srgbClr val="000000"/>
                </a:solidFill>
                <a:latin typeface="Calibri" pitchFamily="34" charset="0"/>
              </a:defRPr>
            </a:lvl1pPr>
            <a:lvl2pPr marL="557199" indent="-214308">
              <a:buClr>
                <a:srgbClr val="005984"/>
              </a:buClr>
              <a:buSzPct val="100000"/>
              <a:buFont typeface="Arial" panose="020B0604020202020204" pitchFamily="34" charset="0"/>
              <a:buChar char="•"/>
              <a:defRPr sz="1500">
                <a:solidFill>
                  <a:schemeClr val="accent4">
                    <a:lumMod val="75000"/>
                  </a:schemeClr>
                </a:solidFill>
              </a:defRPr>
            </a:lvl2pPr>
            <a:lvl3pPr>
              <a:buClrTx/>
              <a:buSzPct val="100000"/>
              <a:buFont typeface="Arial" pitchFamily="34" charset="0"/>
              <a:buChar char="•"/>
              <a:defRPr sz="1350">
                <a:solidFill>
                  <a:schemeClr val="accent4">
                    <a:lumMod val="75000"/>
                  </a:schemeClr>
                </a:solidFill>
              </a:defRPr>
            </a:lvl3pPr>
            <a:lvl4pPr>
              <a:buClr>
                <a:schemeClr val="bg1"/>
              </a:buClr>
              <a:buSzPct val="70000"/>
              <a:buFont typeface="Courier New" pitchFamily="49" charset="0"/>
              <a:buChar char="o"/>
              <a:defRPr sz="1350" baseline="0">
                <a:solidFill>
                  <a:schemeClr val="bg2"/>
                </a:solidFill>
              </a:defRPr>
            </a:lvl4pPr>
            <a:lvl5pPr>
              <a:buClr>
                <a:schemeClr val="bg1"/>
              </a:buClr>
              <a:buSzPct val="70000"/>
              <a:buFont typeface="Arial" pitchFamily="34" charset="0"/>
              <a:buChar char="•"/>
              <a:defRPr sz="1350">
                <a:solidFill>
                  <a:schemeClr val="bg2"/>
                </a:solidFill>
              </a:defRPr>
            </a:lvl5pPr>
          </a:lstStyle>
          <a:p>
            <a:pPr lvl="2"/>
            <a:endParaRPr lang="en-US" dirty="0" smtClean="0"/>
          </a:p>
          <a:p>
            <a:pPr lvl="0"/>
            <a:endParaRPr lang="en-US" dirty="0" smtClean="0"/>
          </a:p>
          <a:p>
            <a:pPr lvl="2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628"/>
          <a:stretch/>
        </p:blipFill>
        <p:spPr>
          <a:xfrm>
            <a:off x="0" y="6673518"/>
            <a:ext cx="9144000" cy="205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88607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lor_background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4467098"/>
            <a:ext cx="8294913" cy="1162051"/>
          </a:xfrm>
          <a:prstGeom prst="rect">
            <a:avLst/>
          </a:prstGeom>
        </p:spPr>
        <p:txBody>
          <a:bodyPr anchor="b"/>
          <a:lstStyle>
            <a:lvl1pPr algn="l">
              <a:defRPr sz="2700" b="1" baseline="0">
                <a:solidFill>
                  <a:schemeClr val="bg2"/>
                </a:solidFill>
                <a:effectLst/>
                <a:latin typeface="Calibri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idx="1"/>
          </p:nvPr>
        </p:nvSpPr>
        <p:spPr>
          <a:xfrm>
            <a:off x="457202" y="5900929"/>
            <a:ext cx="7772400" cy="568325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ts val="1650"/>
              </a:lnSpc>
              <a:buNone/>
              <a:defRPr sz="1500" baseline="0">
                <a:solidFill>
                  <a:schemeClr val="bg2"/>
                </a:solidFill>
                <a:latin typeface="Calibri" pitchFamily="34" charset="0"/>
              </a:defRPr>
            </a:lvl1pPr>
            <a:lvl2pPr marL="342892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675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348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132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7162439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lor_background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-71120" y="4267200"/>
            <a:ext cx="9337040" cy="1633728"/>
          </a:xfrm>
          <a:prstGeom prst="rect">
            <a:avLst/>
          </a:prstGeom>
          <a:solidFill>
            <a:schemeClr val="bg2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C0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4467098"/>
            <a:ext cx="8294913" cy="1162051"/>
          </a:xfrm>
          <a:prstGeom prst="rect">
            <a:avLst/>
          </a:prstGeom>
        </p:spPr>
        <p:txBody>
          <a:bodyPr anchor="ctr"/>
          <a:lstStyle>
            <a:lvl1pPr algn="l">
              <a:defRPr sz="2700" b="1" baseline="0">
                <a:solidFill>
                  <a:schemeClr val="accent4">
                    <a:lumMod val="50000"/>
                  </a:schemeClr>
                </a:solidFill>
                <a:effectLst/>
                <a:latin typeface="Calibri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idx="1"/>
          </p:nvPr>
        </p:nvSpPr>
        <p:spPr>
          <a:xfrm>
            <a:off x="457202" y="5900929"/>
            <a:ext cx="7772400" cy="568325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ts val="1650"/>
              </a:lnSpc>
              <a:buNone/>
              <a:defRPr sz="1500" baseline="0">
                <a:solidFill>
                  <a:schemeClr val="accent4">
                    <a:lumMod val="50000"/>
                  </a:schemeClr>
                </a:solidFill>
                <a:latin typeface="Calibri" pitchFamily="34" charset="0"/>
              </a:defRPr>
            </a:lvl1pPr>
            <a:lvl2pPr marL="342892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675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348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132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3457490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recommendation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310211" y="339069"/>
            <a:ext cx="8498330" cy="620421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C000"/>
              </a:solidFill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89101" y="535328"/>
            <a:ext cx="7874180" cy="1143000"/>
          </a:xfrm>
          <a:prstGeom prst="rect">
            <a:avLst/>
          </a:prstGeom>
        </p:spPr>
        <p:txBody>
          <a:bodyPr anchor="ctr" anchorCtr="0"/>
          <a:lstStyle>
            <a:lvl1pPr algn="l">
              <a:lnSpc>
                <a:spcPts val="2250"/>
              </a:lnSpc>
              <a:defRPr sz="2400" b="1" baseline="0">
                <a:solidFill>
                  <a:srgbClr val="7A6196"/>
                </a:solidFill>
                <a:effectLst/>
                <a:latin typeface="Calibri" pitchFamily="34" charset="0"/>
              </a:defRPr>
            </a:lvl1pPr>
          </a:lstStyle>
          <a:p>
            <a:r>
              <a:rPr lang="en-US" dirty="0" smtClean="0"/>
              <a:t>Bottom band: </a:t>
            </a:r>
            <a:r>
              <a:rPr lang="en-US" dirty="0" err="1" smtClean="0"/>
              <a:t>NCIPCz</a:t>
            </a:r>
            <a:endParaRPr lang="en-US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589101" y="1874587"/>
            <a:ext cx="7874180" cy="4455584"/>
          </a:xfrm>
        </p:spPr>
        <p:txBody>
          <a:bodyPr/>
          <a:lstStyle>
            <a:lvl1pPr marL="257168" indent="-257168">
              <a:buClr>
                <a:srgbClr val="7A6196"/>
              </a:buClr>
              <a:buFont typeface="Arial" charset="0"/>
              <a:buChar char="•"/>
              <a:defRPr sz="1800">
                <a:solidFill>
                  <a:schemeClr val="accent4">
                    <a:lumMod val="75000"/>
                  </a:schemeClr>
                </a:solidFill>
              </a:defRPr>
            </a:lvl1pPr>
            <a:lvl2pPr marL="557199" indent="-214308">
              <a:buClr>
                <a:srgbClr val="518FAA"/>
              </a:buClr>
              <a:buFont typeface="Arial" charset="0"/>
              <a:buChar char="–"/>
              <a:defRPr sz="1800">
                <a:solidFill>
                  <a:schemeClr val="accent4">
                    <a:lumMod val="75000"/>
                  </a:schemeClr>
                </a:solidFill>
              </a:defRPr>
            </a:lvl2pPr>
            <a:lvl3pPr>
              <a:buClr>
                <a:srgbClr val="EC881D"/>
              </a:buClr>
              <a:defRPr sz="1800">
                <a:solidFill>
                  <a:schemeClr val="accent4">
                    <a:lumMod val="75000"/>
                  </a:schemeClr>
                </a:solidFill>
              </a:defRPr>
            </a:lvl3pPr>
            <a:lvl4pPr>
              <a:defRPr sz="1500">
                <a:solidFill>
                  <a:schemeClr val="accent4">
                    <a:lumMod val="75000"/>
                  </a:schemeClr>
                </a:solidFill>
              </a:defRPr>
            </a:lvl4pPr>
            <a:lvl5pPr>
              <a:defRPr sz="1500">
                <a:solidFill>
                  <a:schemeClr val="accent4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18660057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lnSpc>
                <a:spcPts val="3800"/>
              </a:lnSpc>
              <a:defRPr sz="3600" b="1" cap="all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 smtClean="0"/>
              <a:t>Section Header</a:t>
            </a:r>
            <a:br>
              <a:rPr lang="en-US" dirty="0" smtClean="0"/>
            </a:br>
            <a:r>
              <a:rPr lang="en-US" dirty="0" smtClean="0"/>
              <a:t>Myriad Pro, bold, shadow, 36pt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ts val="2200"/>
              </a:lnSpc>
              <a:buNone/>
              <a:defRPr sz="2000" baseline="0">
                <a:solidFill>
                  <a:schemeClr val="bg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Subhead – Myriad Pro, 20pt</a:t>
            </a:r>
          </a:p>
        </p:txBody>
      </p:sp>
      <p:sp>
        <p:nvSpPr>
          <p:cNvPr id="4" name="Text Box 5"/>
          <p:cNvSpPr txBox="1">
            <a:spLocks noChangeArrowheads="1"/>
          </p:cNvSpPr>
          <p:nvPr userDrawn="1"/>
        </p:nvSpPr>
        <p:spPr bwMode="auto">
          <a:xfrm>
            <a:off x="8620125" y="6600825"/>
            <a:ext cx="371475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  <a:defRPr/>
            </a:pPr>
            <a:fld id="{EFFF46DD-CD61-4019-8585-B0118926AD13}" type="slidenum">
              <a:rPr lang="en-US" sz="1200">
                <a:solidFill>
                  <a:srgbClr val="FFFFFF"/>
                </a:solidFill>
              </a:rPr>
              <a:pPr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t>‹#›</a:t>
            </a:fld>
            <a:endParaRPr lang="en-US" sz="12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573726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408DB5-8845-DF45-AAE3-2C2F44F4EFC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2/22/2017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D06FE-A839-B94C-B05F-88EA443BF80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2647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44302"/>
            <a:ext cx="8229600" cy="796471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26853"/>
            <a:ext cx="8229600" cy="428539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408DB5-8845-DF45-AAE3-2C2F44F4EFC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2/22/2017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D06FE-A839-B94C-B05F-88EA443BF80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5877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408DB5-8845-DF45-AAE3-2C2F44F4EFC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2/22/2017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D06FE-A839-B94C-B05F-88EA443BF80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7474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408DB5-8845-DF45-AAE3-2C2F44F4EFC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2/22/2017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D06FE-A839-B94C-B05F-88EA443BF80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9123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408DB5-8845-DF45-AAE3-2C2F44F4EFC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2/22/2017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D06FE-A839-B94C-B05F-88EA443BF80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8333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408DB5-8845-DF45-AAE3-2C2F44F4EFC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2/22/2017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D06FE-A839-B94C-B05F-88EA443BF80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7226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429161"/>
            <a:ext cx="8229600" cy="451989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457200" y="1388225"/>
            <a:ext cx="8229600" cy="4737938"/>
          </a:xfrm>
        </p:spPr>
        <p:txBody>
          <a:bodyPr>
            <a:normAutofit/>
          </a:bodyPr>
          <a:lstStyle>
            <a:lvl1pPr marL="457200" indent="-457200">
              <a:buSzPct val="70000"/>
              <a:buFont typeface="Wingdings" panose="05000000000000000000" pitchFamily="2" charset="2"/>
              <a:buChar char="Ø"/>
              <a:defRPr sz="2800"/>
            </a:lvl1pPr>
            <a:lvl2pPr marL="742950" indent="-285750">
              <a:buClr>
                <a:srgbClr val="93BE6E"/>
              </a:buClr>
              <a:buSzPct val="70000"/>
              <a:buFont typeface="Arial" panose="020B0604020202020204" pitchFamily="34" charset="0"/>
              <a:buChar char="•"/>
              <a:defRPr sz="2400"/>
            </a:lvl2pPr>
            <a:lvl3pPr marL="1143000" indent="-228600">
              <a:buClr>
                <a:srgbClr val="93BE6E"/>
              </a:buClr>
              <a:buSzPct val="70000"/>
              <a:buFont typeface="Calibri" panose="020F0502020204030204" pitchFamily="34" charset="0"/>
              <a:buChar char="⁻"/>
              <a:defRPr sz="2000" i="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graphicFrame>
        <p:nvGraphicFramePr>
          <p:cNvPr id="11" name="Table 10"/>
          <p:cNvGraphicFramePr>
            <a:graphicFrameLocks noGrp="1"/>
          </p:cNvGraphicFramePr>
          <p:nvPr userDrawn="1">
            <p:extLst/>
          </p:nvPr>
        </p:nvGraphicFramePr>
        <p:xfrm>
          <a:off x="0" y="6719372"/>
          <a:ext cx="9150836" cy="137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712693"/>
                <a:gridCol w="1161288"/>
                <a:gridCol w="1124712"/>
                <a:gridCol w="1152143"/>
              </a:tblGrid>
              <a:tr h="121054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solidFill>
                      <a:srgbClr val="F7966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solidFill>
                      <a:srgbClr val="009FD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solidFill>
                      <a:srgbClr val="93BE6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solidFill>
                      <a:srgbClr val="54BCBF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55368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408DB5-8845-DF45-AAE3-2C2F44F4EFC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2/22/2017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D06FE-A839-B94C-B05F-88EA443BF80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149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408DB5-8845-DF45-AAE3-2C2F44F4EFC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2/22/2017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D06FE-A839-B94C-B05F-88EA443BF80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0694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408DB5-8845-DF45-AAE3-2C2F44F4EFC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2/22/2017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D06FE-A839-B94C-B05F-88EA443BF80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1072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 smtClean="0"/>
              <a:t>Header – Myriad Pro, bold, shadow, 20pt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575050" y="273051"/>
            <a:ext cx="5111750" cy="5518150"/>
          </a:xfrm>
          <a:prstGeom prst="rect">
            <a:avLst/>
          </a:prstGeom>
        </p:spPr>
        <p:txBody>
          <a:bodyPr anchor="ctr" anchorCtr="0"/>
          <a:lstStyle>
            <a:lvl1pPr>
              <a:buClr>
                <a:schemeClr val="tx1"/>
              </a:buClr>
              <a:buSzPct val="70000"/>
              <a:buFont typeface="Wingdings" pitchFamily="2" charset="2"/>
              <a:buChar char="q"/>
              <a:defRPr sz="2400" b="1">
                <a:solidFill>
                  <a:schemeClr val="bg2"/>
                </a:solidFill>
              </a:defRPr>
            </a:lvl1pPr>
            <a:lvl2pPr>
              <a:buClr>
                <a:schemeClr val="tx1"/>
              </a:buClr>
              <a:buSzPct val="100000"/>
              <a:buFont typeface="Wingdings" pitchFamily="2" charset="2"/>
              <a:buChar char="§"/>
              <a:defRPr sz="2000">
                <a:solidFill>
                  <a:schemeClr val="bg2"/>
                </a:solidFill>
              </a:defRPr>
            </a:lvl2pPr>
            <a:lvl3pPr>
              <a:buClr>
                <a:schemeClr val="tx1"/>
              </a:buClr>
              <a:buSzPct val="100000"/>
              <a:buFont typeface="Arial" pitchFamily="34" charset="0"/>
              <a:buChar char="•"/>
              <a:defRPr sz="1800">
                <a:solidFill>
                  <a:schemeClr val="bg2"/>
                </a:solidFill>
              </a:defRPr>
            </a:lvl3pPr>
            <a:lvl4pPr>
              <a:buClr>
                <a:schemeClr val="tx1"/>
              </a:buClr>
              <a:buSzPct val="70000"/>
              <a:buFont typeface="Courier New" pitchFamily="49" charset="0"/>
              <a:buChar char="o"/>
              <a:defRPr sz="1800">
                <a:solidFill>
                  <a:schemeClr val="bg2"/>
                </a:solidFill>
              </a:defRPr>
            </a:lvl4pPr>
            <a:lvl5pPr>
              <a:buClr>
                <a:schemeClr val="tx1"/>
              </a:buClr>
              <a:buSzPct val="70000"/>
              <a:buFont typeface="Arial" pitchFamily="34" charset="0"/>
              <a:buChar char="•"/>
              <a:defRPr sz="1800">
                <a:solidFill>
                  <a:schemeClr val="bg2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 smtClean="0"/>
              <a:t>First level – Myriad Pro, bold, 24pt</a:t>
            </a:r>
          </a:p>
          <a:p>
            <a:pPr lvl="1"/>
            <a:r>
              <a:rPr lang="en-US" dirty="0" smtClean="0"/>
              <a:t>Second level – Myriad Pro, 20pt</a:t>
            </a:r>
          </a:p>
          <a:p>
            <a:pPr lvl="2"/>
            <a:r>
              <a:rPr lang="en-US" dirty="0" smtClean="0"/>
              <a:t>Third level – Myriad Pro, 18pt	</a:t>
            </a:r>
          </a:p>
          <a:p>
            <a:pPr lvl="3"/>
            <a:r>
              <a:rPr lang="en-US" dirty="0" smtClean="0"/>
              <a:t>Fourth level – Myriad Pro, 18pt</a:t>
            </a:r>
          </a:p>
          <a:p>
            <a:pPr lvl="4"/>
            <a:r>
              <a:rPr lang="en-US" dirty="0" smtClean="0"/>
              <a:t>Fifth level – Myriad Pro, 18pt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457200" y="1435101"/>
            <a:ext cx="3008313" cy="43560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solidFill>
                  <a:schemeClr val="bg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Paragraph of type</a:t>
            </a:r>
          </a:p>
          <a:p>
            <a:pPr lvl="0"/>
            <a:r>
              <a:rPr lang="en-US" dirty="0" smtClean="0"/>
              <a:t>Myriad Pro, 14pt</a:t>
            </a: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5791200"/>
            <a:ext cx="8229600" cy="609600"/>
          </a:xfrm>
          <a:prstGeom prst="rect">
            <a:avLst/>
          </a:prstGeom>
        </p:spPr>
        <p:txBody>
          <a:bodyPr anchor="b" anchorCtr="0"/>
          <a:lstStyle>
            <a:lvl1pPr algn="l">
              <a:lnSpc>
                <a:spcPts val="1100"/>
              </a:lnSpc>
              <a:buNone/>
              <a:defRPr sz="1100" baseline="0">
                <a:solidFill>
                  <a:schemeClr val="tx2"/>
                </a:solidFill>
              </a:defRPr>
            </a:lvl1pPr>
            <a:lvl2pPr algn="ctr">
              <a:defRPr>
                <a:solidFill>
                  <a:schemeClr val="tx2"/>
                </a:solidFill>
              </a:defRPr>
            </a:lvl2pPr>
            <a:lvl3pPr algn="ctr">
              <a:defRPr>
                <a:solidFill>
                  <a:schemeClr val="tx2"/>
                </a:solidFill>
              </a:defRPr>
            </a:lvl3pPr>
            <a:lvl4pPr algn="ctr">
              <a:defRPr>
                <a:solidFill>
                  <a:schemeClr val="tx2"/>
                </a:solidFill>
              </a:defRPr>
            </a:lvl4pPr>
            <a:lvl5pPr algn="ctr"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smtClean="0"/>
              <a:t>*Citations and references – Myriad Pro, 11pt</a:t>
            </a:r>
            <a:endParaRPr lang="en-US" dirty="0"/>
          </a:p>
        </p:txBody>
      </p:sp>
      <p:sp>
        <p:nvSpPr>
          <p:cNvPr id="6" name="Text Box 5"/>
          <p:cNvSpPr txBox="1">
            <a:spLocks noChangeArrowheads="1"/>
          </p:cNvSpPr>
          <p:nvPr userDrawn="1"/>
        </p:nvSpPr>
        <p:spPr bwMode="auto">
          <a:xfrm>
            <a:off x="8620125" y="6600825"/>
            <a:ext cx="371475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  <a:defRPr/>
            </a:pPr>
            <a:fld id="{EFFF46DD-CD61-4019-8585-B0118926AD13}" type="slidenum">
              <a:rPr lang="en-US" sz="1200">
                <a:solidFill>
                  <a:srgbClr val="FFFFFF"/>
                </a:solidFill>
              </a:rPr>
              <a:pPr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t>‹#›</a:t>
            </a:fld>
            <a:endParaRPr lang="en-US" sz="12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050004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408DB5-8845-DF45-AAE3-2C2F44F4EFC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2/22/2017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D06FE-A839-B94C-B05F-88EA443BF80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8854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408DB5-8845-DF45-AAE3-2C2F44F4EFC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2/22/2017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D06FE-A839-B94C-B05F-88EA443BF80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1496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44302"/>
            <a:ext cx="8229600" cy="796471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26853"/>
            <a:ext cx="8229600" cy="428539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408DB5-8845-DF45-AAE3-2C2F44F4EFC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2/22/2017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D06FE-A839-B94C-B05F-88EA443BF80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1018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408DB5-8845-DF45-AAE3-2C2F44F4EFC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2/22/2017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D06FE-A839-B94C-B05F-88EA443BF80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091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408DB5-8845-DF45-AAE3-2C2F44F4EFC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2/22/2017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D06FE-A839-B94C-B05F-88EA443BF80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2041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408DB5-8845-DF45-AAE3-2C2F44F4EFC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2/22/2017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D06FE-A839-B94C-B05F-88EA443BF80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3198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408DB5-8845-DF45-AAE3-2C2F44F4EFC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2/22/2017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D06FE-A839-B94C-B05F-88EA443BF80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805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429161"/>
            <a:ext cx="8229600" cy="451989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457200" y="1388225"/>
            <a:ext cx="8229600" cy="4737938"/>
          </a:xfrm>
        </p:spPr>
        <p:txBody>
          <a:bodyPr>
            <a:normAutofit/>
          </a:bodyPr>
          <a:lstStyle>
            <a:lvl1pPr marL="457200" indent="-457200">
              <a:buSzPct val="70000"/>
              <a:buFont typeface="Wingdings" panose="05000000000000000000" pitchFamily="2" charset="2"/>
              <a:buChar char="Ø"/>
              <a:defRPr sz="2800"/>
            </a:lvl1pPr>
            <a:lvl2pPr marL="742950" indent="-285750">
              <a:buClr>
                <a:srgbClr val="93BE6E"/>
              </a:buClr>
              <a:buSzPct val="70000"/>
              <a:buFont typeface="Arial" panose="020B0604020202020204" pitchFamily="34" charset="0"/>
              <a:buChar char="•"/>
              <a:defRPr sz="2400"/>
            </a:lvl2pPr>
            <a:lvl3pPr marL="1143000" indent="-228600">
              <a:buClr>
                <a:srgbClr val="93BE6E"/>
              </a:buClr>
              <a:buSzPct val="70000"/>
              <a:buFont typeface="Calibri" panose="020F0502020204030204" pitchFamily="34" charset="0"/>
              <a:buChar char="⁻"/>
              <a:defRPr sz="2000" i="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graphicFrame>
        <p:nvGraphicFramePr>
          <p:cNvPr id="11" name="Table 10"/>
          <p:cNvGraphicFramePr>
            <a:graphicFrameLocks noGrp="1"/>
          </p:cNvGraphicFramePr>
          <p:nvPr userDrawn="1">
            <p:extLst/>
          </p:nvPr>
        </p:nvGraphicFramePr>
        <p:xfrm>
          <a:off x="0" y="6719372"/>
          <a:ext cx="9150836" cy="137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712693"/>
                <a:gridCol w="1161288"/>
                <a:gridCol w="1124712"/>
                <a:gridCol w="1152143"/>
              </a:tblGrid>
              <a:tr h="121054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solidFill>
                      <a:srgbClr val="F7966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solidFill>
                      <a:srgbClr val="009FD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solidFill>
                      <a:srgbClr val="93BE6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solidFill>
                      <a:srgbClr val="54BCBF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11271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408DB5-8845-DF45-AAE3-2C2F44F4EFC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2/22/2017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D06FE-A839-B94C-B05F-88EA443BF80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7247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408DB5-8845-DF45-AAE3-2C2F44F4EFC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2/22/2017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D06FE-A839-B94C-B05F-88EA443BF80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2237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 smtClean="0"/>
              <a:t>Photo Title – Myriad Pro, Bold, Shadow, 20pt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ln w="25400">
            <a:solidFill>
              <a:schemeClr val="bg2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/>
          <a:lstStyle>
            <a:lvl1pPr marL="0" indent="0">
              <a:buNone/>
              <a:defRPr sz="3200">
                <a:solidFill>
                  <a:schemeClr val="tx1"/>
                </a:solidFill>
                <a:effectLst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solidFill>
                  <a:schemeClr val="bg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Caption or credits for photo – Myriad Pro, 14pt</a:t>
            </a:r>
          </a:p>
        </p:txBody>
      </p:sp>
      <p:sp>
        <p:nvSpPr>
          <p:cNvPr id="5" name="Text Box 5"/>
          <p:cNvSpPr txBox="1">
            <a:spLocks noChangeArrowheads="1"/>
          </p:cNvSpPr>
          <p:nvPr userDrawn="1"/>
        </p:nvSpPr>
        <p:spPr bwMode="auto">
          <a:xfrm>
            <a:off x="8620125" y="6600825"/>
            <a:ext cx="371475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  <a:defRPr/>
            </a:pPr>
            <a:fld id="{EFFF46DD-CD61-4019-8585-B0118926AD13}" type="slidenum">
              <a:rPr lang="en-US" sz="1200">
                <a:solidFill>
                  <a:srgbClr val="FFFFFF"/>
                </a:solidFill>
              </a:rPr>
              <a:pPr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t>‹#›</a:t>
            </a:fld>
            <a:endParaRPr lang="en-US" sz="12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054297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408DB5-8845-DF45-AAE3-2C2F44F4EFC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2/22/2017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D06FE-A839-B94C-B05F-88EA443BF80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5245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408DB5-8845-DF45-AAE3-2C2F44F4EFC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2/22/2017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D06FE-A839-B94C-B05F-88EA443BF80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1284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408DB5-8845-DF45-AAE3-2C2F44F4EFC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2/22/2017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D06FE-A839-B94C-B05F-88EA443BF80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234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44302"/>
            <a:ext cx="8229600" cy="796471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26853"/>
            <a:ext cx="8229600" cy="428539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408DB5-8845-DF45-AAE3-2C2F44F4EFC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2/22/2017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D06FE-A839-B94C-B05F-88EA443BF80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2291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408DB5-8845-DF45-AAE3-2C2F44F4EFC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2/22/2017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D06FE-A839-B94C-B05F-88EA443BF80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6279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408DB5-8845-DF45-AAE3-2C2F44F4EFC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2/22/2017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D06FE-A839-B94C-B05F-88EA443BF80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6568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408DB5-8845-DF45-AAE3-2C2F44F4EFC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2/22/2017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D06FE-A839-B94C-B05F-88EA443BF80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9917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408DB5-8845-DF45-AAE3-2C2F44F4EFC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2/22/2017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D06FE-A839-B94C-B05F-88EA443BF80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6638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429161"/>
            <a:ext cx="8229600" cy="451989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457200" y="1388225"/>
            <a:ext cx="8229600" cy="4737938"/>
          </a:xfrm>
        </p:spPr>
        <p:txBody>
          <a:bodyPr>
            <a:normAutofit/>
          </a:bodyPr>
          <a:lstStyle>
            <a:lvl1pPr marL="457200" indent="-457200">
              <a:buSzPct val="70000"/>
              <a:buFont typeface="Wingdings" panose="05000000000000000000" pitchFamily="2" charset="2"/>
              <a:buChar char="Ø"/>
              <a:defRPr sz="2800"/>
            </a:lvl1pPr>
            <a:lvl2pPr marL="742950" indent="-285750">
              <a:buClr>
                <a:srgbClr val="93BE6E"/>
              </a:buClr>
              <a:buSzPct val="70000"/>
              <a:buFont typeface="Arial" panose="020B0604020202020204" pitchFamily="34" charset="0"/>
              <a:buChar char="•"/>
              <a:defRPr sz="2400"/>
            </a:lvl2pPr>
            <a:lvl3pPr marL="1143000" indent="-228600">
              <a:buClr>
                <a:srgbClr val="93BE6E"/>
              </a:buClr>
              <a:buSzPct val="70000"/>
              <a:buFont typeface="Calibri" panose="020F0502020204030204" pitchFamily="34" charset="0"/>
              <a:buChar char="⁻"/>
              <a:defRPr sz="2000" i="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graphicFrame>
        <p:nvGraphicFramePr>
          <p:cNvPr id="11" name="Table 10"/>
          <p:cNvGraphicFramePr>
            <a:graphicFrameLocks noGrp="1"/>
          </p:cNvGraphicFramePr>
          <p:nvPr userDrawn="1">
            <p:extLst/>
          </p:nvPr>
        </p:nvGraphicFramePr>
        <p:xfrm>
          <a:off x="0" y="6719372"/>
          <a:ext cx="9150836" cy="137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712693"/>
                <a:gridCol w="1161288"/>
                <a:gridCol w="1124712"/>
                <a:gridCol w="1152143"/>
              </a:tblGrid>
              <a:tr h="121054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solidFill>
                      <a:srgbClr val="F7966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solidFill>
                      <a:srgbClr val="009FD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solidFill>
                      <a:srgbClr val="93BE6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solidFill>
                      <a:srgbClr val="54BCBF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6487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408DB5-8845-DF45-AAE3-2C2F44F4EFC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2/22/2017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D06FE-A839-B94C-B05F-88EA443BF80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2921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371600" y="2057400"/>
            <a:ext cx="6400800" cy="20574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800" b="1" baseline="0">
                <a:solidFill>
                  <a:schemeClr val="bg2"/>
                </a:solidFill>
                <a:effectLst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Closing– Myriad Pro, Bold, 28pt</a:t>
            </a: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2286000" y="6272784"/>
            <a:ext cx="5105400" cy="182880"/>
          </a:xfrm>
          <a:prstGeom prst="rect">
            <a:avLst/>
          </a:prstGeom>
        </p:spPr>
        <p:txBody>
          <a:bodyPr/>
          <a:lstStyle>
            <a:lvl1pPr>
              <a:buNone/>
              <a:defRPr sz="1000" baseline="0">
                <a:solidFill>
                  <a:schemeClr val="bg2"/>
                </a:solidFill>
              </a:defRPr>
            </a:lvl1pPr>
          </a:lstStyle>
          <a:p>
            <a:r>
              <a:rPr lang="en-US" dirty="0" smtClean="0"/>
              <a:t>Place Descriptor Here</a:t>
            </a:r>
            <a:endParaRPr lang="en-US" dirty="0"/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2286000" y="6464808"/>
            <a:ext cx="5105400" cy="228600"/>
          </a:xfrm>
          <a:prstGeom prst="rect">
            <a:avLst/>
          </a:prstGeom>
        </p:spPr>
        <p:txBody>
          <a:bodyPr/>
          <a:lstStyle>
            <a:lvl1pPr>
              <a:buNone/>
              <a:defRPr sz="1000" baseline="0">
                <a:solidFill>
                  <a:schemeClr val="bg2"/>
                </a:solidFill>
              </a:defRPr>
            </a:lvl1pPr>
          </a:lstStyle>
          <a:p>
            <a:r>
              <a:rPr lang="en-US" dirty="0" smtClean="0"/>
              <a:t>Place Descriptor Here</a:t>
            </a:r>
            <a:endParaRPr lang="en-US" dirty="0"/>
          </a:p>
        </p:txBody>
      </p:sp>
      <p:sp>
        <p:nvSpPr>
          <p:cNvPr id="5" name="Text Box 5"/>
          <p:cNvSpPr txBox="1">
            <a:spLocks noChangeArrowheads="1"/>
          </p:cNvSpPr>
          <p:nvPr userDrawn="1"/>
        </p:nvSpPr>
        <p:spPr bwMode="auto">
          <a:xfrm>
            <a:off x="8620125" y="6600825"/>
            <a:ext cx="371475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  <a:defRPr/>
            </a:pPr>
            <a:fld id="{EFFF46DD-CD61-4019-8585-B0118926AD13}" type="slidenum">
              <a:rPr lang="en-US" sz="1200">
                <a:solidFill>
                  <a:srgbClr val="FFFFFF"/>
                </a:solidFill>
              </a:rPr>
              <a:pPr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t>‹#›</a:t>
            </a:fld>
            <a:endParaRPr lang="en-US" sz="12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624306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408DB5-8845-DF45-AAE3-2C2F44F4EFC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2/22/2017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D06FE-A839-B94C-B05F-88EA443BF80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7594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408DB5-8845-DF45-AAE3-2C2F44F4EFC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2/22/2017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D06FE-A839-B94C-B05F-88EA443BF80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6188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408DB5-8845-DF45-AAE3-2C2F44F4EFC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2/22/2017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D06FE-A839-B94C-B05F-88EA443BF80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2328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371600" y="3886200"/>
            <a:ext cx="6400800" cy="4572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 b="1" baseline="0">
                <a:solidFill>
                  <a:schemeClr val="bg2"/>
                </a:solidFill>
                <a:effectLst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Presenters Name – Myriad Pro, Bold, 20pt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1371600" y="4267200"/>
            <a:ext cx="6400800" cy="1295400"/>
          </a:xfrm>
          <a:prstGeom prst="rect">
            <a:avLst/>
          </a:prstGeom>
        </p:spPr>
        <p:txBody>
          <a:bodyPr/>
          <a:lstStyle>
            <a:lvl1pPr algn="ctr">
              <a:lnSpc>
                <a:spcPts val="2000"/>
              </a:lnSpc>
              <a:buNone/>
              <a:defRPr sz="1800" baseline="0">
                <a:solidFill>
                  <a:schemeClr val="tx1"/>
                </a:solidFill>
              </a:defRPr>
            </a:lvl1pPr>
            <a:lvl2pPr algn="ctr">
              <a:defRPr>
                <a:solidFill>
                  <a:schemeClr val="tx2"/>
                </a:solidFill>
              </a:defRPr>
            </a:lvl2pPr>
            <a:lvl3pPr algn="ctr">
              <a:defRPr>
                <a:solidFill>
                  <a:schemeClr val="tx2"/>
                </a:solidFill>
              </a:defRPr>
            </a:lvl3pPr>
            <a:lvl4pPr algn="ctr">
              <a:defRPr>
                <a:solidFill>
                  <a:schemeClr val="tx2"/>
                </a:solidFill>
              </a:defRPr>
            </a:lvl4pPr>
            <a:lvl5pPr algn="ctr"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sz="1800" dirty="0" smtClean="0"/>
              <a:t>Title of Presenter –Myriad Pro, 18pt</a:t>
            </a:r>
          </a:p>
          <a:p>
            <a:pPr lvl="0"/>
            <a:endParaRPr lang="en-US" sz="1800" dirty="0" smtClean="0"/>
          </a:p>
          <a:p>
            <a:pPr lvl="0"/>
            <a:r>
              <a:rPr lang="en-US" sz="1800" dirty="0" smtClean="0"/>
              <a:t>Title of Event</a:t>
            </a:r>
          </a:p>
          <a:p>
            <a:pPr lvl="0"/>
            <a:r>
              <a:rPr lang="en-US" sz="1800" dirty="0" smtClean="0"/>
              <a:t>Date of Event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981200"/>
            <a:ext cx="8229600" cy="1676400"/>
          </a:xfrm>
          <a:prstGeom prst="rect">
            <a:avLst/>
          </a:prstGeom>
        </p:spPr>
        <p:txBody>
          <a:bodyPr/>
          <a:lstStyle>
            <a:lvl1pPr>
              <a:lnSpc>
                <a:spcPts val="3000"/>
              </a:lnSpc>
              <a:defRPr sz="2800" b="1" baseline="0">
                <a:effectLst/>
              </a:defRPr>
            </a:lvl1pPr>
          </a:lstStyle>
          <a:p>
            <a:r>
              <a:rPr lang="en-US" dirty="0" smtClean="0"/>
              <a:t>Title of Presentation – Myriad Pro</a:t>
            </a:r>
            <a:br>
              <a:rPr lang="en-US" dirty="0" smtClean="0"/>
            </a:br>
            <a:r>
              <a:rPr lang="en-US" dirty="0" smtClean="0"/>
              <a:t> Bold, Shadow 28pt</a:t>
            </a:r>
            <a:endParaRPr 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2286000" y="6281928"/>
            <a:ext cx="5105400" cy="182880"/>
          </a:xfrm>
          <a:prstGeom prst="rect">
            <a:avLst/>
          </a:prstGeom>
        </p:spPr>
        <p:txBody>
          <a:bodyPr/>
          <a:lstStyle>
            <a:lvl1pPr>
              <a:buNone/>
              <a:defRPr sz="1000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Place Descriptor Here</a:t>
            </a:r>
            <a:endParaRPr lang="en-US" dirty="0"/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2286000" y="6473952"/>
            <a:ext cx="5105400" cy="228600"/>
          </a:xfrm>
          <a:prstGeom prst="rect">
            <a:avLst/>
          </a:prstGeom>
        </p:spPr>
        <p:txBody>
          <a:bodyPr/>
          <a:lstStyle>
            <a:lvl1pPr>
              <a:buNone/>
              <a:defRPr sz="1000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Place Descriptor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433819"/>
      </p:ext>
    </p:extLst>
  </p:cSld>
  <p:clrMapOvr>
    <a:masterClrMapping/>
  </p:clrMapOvr>
  <p:transition>
    <p:fade/>
  </p:transition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="b" anchorCtr="0"/>
          <a:lstStyle>
            <a:lvl1pPr>
              <a:lnSpc>
                <a:spcPts val="3000"/>
              </a:lnSpc>
              <a:defRPr sz="2800" b="1" baseline="0">
                <a:effectLst/>
              </a:defRPr>
            </a:lvl1pPr>
          </a:lstStyle>
          <a:p>
            <a:r>
              <a:rPr lang="en-US" dirty="0" smtClean="0"/>
              <a:t>Headline – Myriad Pro, Bold, Shadow, 28pt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1600201"/>
            <a:ext cx="8229600" cy="4191000"/>
          </a:xfrm>
          <a:prstGeom prst="rect">
            <a:avLst/>
          </a:prstGeom>
        </p:spPr>
        <p:txBody>
          <a:bodyPr/>
          <a:lstStyle>
            <a:lvl1pPr>
              <a:buClr>
                <a:schemeClr val="tx1"/>
              </a:buClr>
              <a:buSzPct val="70000"/>
              <a:buFont typeface="Wingdings" pitchFamily="2" charset="2"/>
              <a:buChar char="q"/>
              <a:defRPr sz="2400" b="1" baseline="0">
                <a:solidFill>
                  <a:schemeClr val="bg2"/>
                </a:solidFill>
              </a:defRPr>
            </a:lvl1pPr>
            <a:lvl2pPr>
              <a:buClr>
                <a:schemeClr val="tx1"/>
              </a:buClr>
              <a:buSzPct val="100000"/>
              <a:buFont typeface="Wingdings" pitchFamily="2" charset="2"/>
              <a:buChar char="§"/>
              <a:defRPr sz="2000">
                <a:solidFill>
                  <a:schemeClr val="bg2"/>
                </a:solidFill>
              </a:defRPr>
            </a:lvl2pPr>
            <a:lvl3pPr>
              <a:buClr>
                <a:schemeClr val="tx1"/>
              </a:buClr>
              <a:buSzPct val="100000"/>
              <a:buFont typeface="Arial" pitchFamily="34" charset="0"/>
              <a:buChar char="•"/>
              <a:defRPr sz="1800">
                <a:solidFill>
                  <a:schemeClr val="bg2"/>
                </a:solidFill>
              </a:defRPr>
            </a:lvl3pPr>
            <a:lvl4pPr>
              <a:buClr>
                <a:schemeClr val="tx1"/>
              </a:buClr>
              <a:buSzPct val="70000"/>
              <a:buFont typeface="Courier New" pitchFamily="49" charset="0"/>
              <a:buChar char="o"/>
              <a:defRPr sz="1800" baseline="0">
                <a:solidFill>
                  <a:schemeClr val="bg2"/>
                </a:solidFill>
              </a:defRPr>
            </a:lvl4pPr>
            <a:lvl5pPr>
              <a:buClr>
                <a:schemeClr val="tx1"/>
              </a:buClr>
              <a:buSzPct val="70000"/>
              <a:buFont typeface="Arial" pitchFamily="34" charset="0"/>
              <a:buChar char="•"/>
              <a:defRPr sz="18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First level – Myriad Pro, Bold, 24pt</a:t>
            </a:r>
          </a:p>
          <a:p>
            <a:pPr lvl="1"/>
            <a:r>
              <a:rPr lang="en-US" dirty="0" smtClean="0"/>
              <a:t>Second level – Myriad Pro, 20pt</a:t>
            </a:r>
          </a:p>
          <a:p>
            <a:pPr lvl="2"/>
            <a:r>
              <a:rPr lang="en-US" dirty="0" smtClean="0"/>
              <a:t>Third level – Myriad Pro, 18pt	</a:t>
            </a:r>
          </a:p>
          <a:p>
            <a:pPr lvl="3"/>
            <a:r>
              <a:rPr lang="en-US" dirty="0" smtClean="0"/>
              <a:t>Fourth level – Myriad Pro, 18pt</a:t>
            </a:r>
          </a:p>
          <a:p>
            <a:pPr lvl="4"/>
            <a:r>
              <a:rPr lang="en-US" dirty="0" smtClean="0"/>
              <a:t>Fifth level – Myriad Pro, 18pt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457200" y="5791200"/>
            <a:ext cx="8229600" cy="609600"/>
          </a:xfrm>
          <a:prstGeom prst="rect">
            <a:avLst/>
          </a:prstGeom>
        </p:spPr>
        <p:txBody>
          <a:bodyPr anchor="b"/>
          <a:lstStyle>
            <a:lvl1pPr>
              <a:buNone/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* Citations, references, and credits – Myriad Pro, 11pt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7474560"/>
      </p:ext>
    </p:extLst>
  </p:cSld>
  <p:clrMapOvr>
    <a:masterClrMapping/>
  </p:clrMapOvr>
  <p:transition>
    <p:fade/>
  </p:transition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 Slide (For content heavy tables and charts)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="b" anchorCtr="0"/>
          <a:lstStyle>
            <a:lvl1pPr>
              <a:lnSpc>
                <a:spcPts val="3000"/>
              </a:lnSpc>
              <a:defRPr sz="2800" b="1" baseline="0">
                <a:effectLst/>
              </a:defRPr>
            </a:lvl1pPr>
          </a:lstStyle>
          <a:p>
            <a:r>
              <a:rPr lang="en-US" dirty="0" smtClean="0"/>
              <a:t>Headline – Myriad Pro, Bold, Shadow, 28pt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1600201"/>
            <a:ext cx="8229600" cy="4191000"/>
          </a:xfrm>
          <a:prstGeom prst="rect">
            <a:avLst/>
          </a:prstGeom>
        </p:spPr>
        <p:txBody>
          <a:bodyPr/>
          <a:lstStyle>
            <a:lvl1pPr>
              <a:buClr>
                <a:schemeClr val="tx1"/>
              </a:buClr>
              <a:buSzPct val="70000"/>
              <a:buFont typeface="Wingdings" pitchFamily="2" charset="2"/>
              <a:buChar char="q"/>
              <a:defRPr sz="2400" b="1" baseline="0">
                <a:solidFill>
                  <a:schemeClr val="bg2"/>
                </a:solidFill>
              </a:defRPr>
            </a:lvl1pPr>
            <a:lvl2pPr>
              <a:buClr>
                <a:schemeClr val="tx1"/>
              </a:buClr>
              <a:buSzPct val="100000"/>
              <a:buFont typeface="Wingdings" pitchFamily="2" charset="2"/>
              <a:buChar char="§"/>
              <a:defRPr sz="2000">
                <a:solidFill>
                  <a:schemeClr val="bg2"/>
                </a:solidFill>
              </a:defRPr>
            </a:lvl2pPr>
            <a:lvl3pPr>
              <a:buClr>
                <a:schemeClr val="tx1"/>
              </a:buClr>
              <a:buSzPct val="100000"/>
              <a:buFont typeface="Arial" pitchFamily="34" charset="0"/>
              <a:buChar char="•"/>
              <a:defRPr sz="1800">
                <a:solidFill>
                  <a:schemeClr val="bg2"/>
                </a:solidFill>
              </a:defRPr>
            </a:lvl3pPr>
            <a:lvl4pPr>
              <a:buClr>
                <a:schemeClr val="tx1"/>
              </a:buClr>
              <a:buSzPct val="70000"/>
              <a:buFont typeface="Courier New" pitchFamily="49" charset="0"/>
              <a:buChar char="o"/>
              <a:defRPr sz="1800" baseline="0">
                <a:solidFill>
                  <a:schemeClr val="bg2"/>
                </a:solidFill>
              </a:defRPr>
            </a:lvl4pPr>
            <a:lvl5pPr>
              <a:buClr>
                <a:schemeClr val="tx1"/>
              </a:buClr>
              <a:buSzPct val="70000"/>
              <a:buFont typeface="Arial" pitchFamily="34" charset="0"/>
              <a:buChar char="•"/>
              <a:defRPr sz="18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First level – Myriad Pro, Bold, 24pt</a:t>
            </a:r>
          </a:p>
          <a:p>
            <a:pPr lvl="1"/>
            <a:r>
              <a:rPr lang="en-US" dirty="0" smtClean="0"/>
              <a:t>Second level – Myriad Pro, 20pt</a:t>
            </a:r>
          </a:p>
          <a:p>
            <a:pPr lvl="2"/>
            <a:r>
              <a:rPr lang="en-US" dirty="0" smtClean="0"/>
              <a:t>Third level – Myriad Pro, 18pt	</a:t>
            </a:r>
          </a:p>
          <a:p>
            <a:pPr lvl="3"/>
            <a:r>
              <a:rPr lang="en-US" dirty="0" smtClean="0"/>
              <a:t>Fourth level – Myriad Pro, 18pt</a:t>
            </a:r>
          </a:p>
          <a:p>
            <a:pPr lvl="4"/>
            <a:r>
              <a:rPr lang="en-US" dirty="0" smtClean="0"/>
              <a:t>Fifth level – Myriad Pro, 18pt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457200" y="5791200"/>
            <a:ext cx="8229600" cy="609600"/>
          </a:xfrm>
          <a:prstGeom prst="rect">
            <a:avLst/>
          </a:prstGeom>
        </p:spPr>
        <p:txBody>
          <a:bodyPr anchor="b"/>
          <a:lstStyle>
            <a:lvl1pPr>
              <a:buNone/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* Citations, references, and credits – Myriad Pro, 11pt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6362428"/>
      </p:ext>
    </p:extLst>
  </p:cSld>
  <p:clrMapOvr>
    <a:masterClrMapping/>
  </p:clrMapOvr>
  <p:transition>
    <p:fade/>
  </p:transition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adg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371600" y="3886200"/>
            <a:ext cx="6400800" cy="4572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 b="1" baseline="0">
                <a:solidFill>
                  <a:schemeClr val="bg2"/>
                </a:solidFill>
                <a:effectLst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Presenters Name – Myriad Pro, Bold, 20pt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1371600" y="4267200"/>
            <a:ext cx="6400800" cy="1295400"/>
          </a:xfrm>
          <a:prstGeom prst="rect">
            <a:avLst/>
          </a:prstGeom>
        </p:spPr>
        <p:txBody>
          <a:bodyPr/>
          <a:lstStyle>
            <a:lvl1pPr algn="ctr">
              <a:lnSpc>
                <a:spcPts val="2000"/>
              </a:lnSpc>
              <a:buNone/>
              <a:defRPr sz="1800" baseline="0">
                <a:solidFill>
                  <a:schemeClr val="tx1"/>
                </a:solidFill>
              </a:defRPr>
            </a:lvl1pPr>
            <a:lvl2pPr algn="ctr">
              <a:defRPr>
                <a:solidFill>
                  <a:schemeClr val="tx2"/>
                </a:solidFill>
              </a:defRPr>
            </a:lvl2pPr>
            <a:lvl3pPr algn="ctr">
              <a:defRPr>
                <a:solidFill>
                  <a:schemeClr val="tx2"/>
                </a:solidFill>
              </a:defRPr>
            </a:lvl3pPr>
            <a:lvl4pPr algn="ctr">
              <a:defRPr>
                <a:solidFill>
                  <a:schemeClr val="tx2"/>
                </a:solidFill>
              </a:defRPr>
            </a:lvl4pPr>
            <a:lvl5pPr algn="ctr"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sz="1800" dirty="0" smtClean="0"/>
              <a:t>Title of Presenter –Myriad Pro, 18pt</a:t>
            </a:r>
          </a:p>
          <a:p>
            <a:pPr lvl="0"/>
            <a:endParaRPr lang="en-US" sz="1800" dirty="0" smtClean="0"/>
          </a:p>
          <a:p>
            <a:pPr lvl="0"/>
            <a:r>
              <a:rPr lang="en-US" sz="1800" dirty="0" smtClean="0"/>
              <a:t>Title of Event</a:t>
            </a:r>
          </a:p>
          <a:p>
            <a:pPr lvl="0"/>
            <a:r>
              <a:rPr lang="en-US" sz="1800" dirty="0" smtClean="0"/>
              <a:t>Date of Event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981200"/>
            <a:ext cx="8229600" cy="1676400"/>
          </a:xfrm>
          <a:prstGeom prst="rect">
            <a:avLst/>
          </a:prstGeom>
        </p:spPr>
        <p:txBody>
          <a:bodyPr/>
          <a:lstStyle>
            <a:lvl1pPr>
              <a:lnSpc>
                <a:spcPts val="3000"/>
              </a:lnSpc>
              <a:defRPr sz="2800" b="1" baseline="0">
                <a:effectLst/>
              </a:defRPr>
            </a:lvl1pPr>
          </a:lstStyle>
          <a:p>
            <a:r>
              <a:rPr lang="en-US" dirty="0" smtClean="0"/>
              <a:t>Title of Presentation – Myriad Pro</a:t>
            </a:r>
            <a:br>
              <a:rPr lang="en-US" dirty="0" smtClean="0"/>
            </a:br>
            <a:r>
              <a:rPr lang="en-US" dirty="0" smtClean="0"/>
              <a:t> Bold, Shadow 28pt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9516274"/>
      </p:ext>
    </p:extLst>
  </p:cSld>
  <p:clrMapOvr>
    <a:masterClrMapping/>
  </p:clrMapOvr>
  <p:transition>
    <p:fade/>
  </p:transition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Content Badg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="b" anchorCtr="0"/>
          <a:lstStyle>
            <a:lvl1pPr>
              <a:lnSpc>
                <a:spcPts val="3000"/>
              </a:lnSpc>
              <a:defRPr sz="2800" b="1" baseline="0">
                <a:effectLst/>
              </a:defRPr>
            </a:lvl1pPr>
          </a:lstStyle>
          <a:p>
            <a:r>
              <a:rPr lang="en-US" dirty="0" smtClean="0"/>
              <a:t>Headline – Myriad Pro, Bold, Shadow, 28pt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1600201"/>
            <a:ext cx="8229600" cy="4191000"/>
          </a:xfrm>
          <a:prstGeom prst="rect">
            <a:avLst/>
          </a:prstGeom>
        </p:spPr>
        <p:txBody>
          <a:bodyPr/>
          <a:lstStyle>
            <a:lvl1pPr>
              <a:buClr>
                <a:schemeClr val="tx1"/>
              </a:buClr>
              <a:buSzPct val="70000"/>
              <a:buFont typeface="Wingdings" pitchFamily="2" charset="2"/>
              <a:buChar char="q"/>
              <a:defRPr sz="2400" b="1" baseline="0">
                <a:solidFill>
                  <a:schemeClr val="bg2"/>
                </a:solidFill>
              </a:defRPr>
            </a:lvl1pPr>
            <a:lvl2pPr>
              <a:buClr>
                <a:schemeClr val="tx1"/>
              </a:buClr>
              <a:buSzPct val="100000"/>
              <a:buFont typeface="Wingdings" pitchFamily="2" charset="2"/>
              <a:buChar char="§"/>
              <a:defRPr sz="2000">
                <a:solidFill>
                  <a:schemeClr val="bg2"/>
                </a:solidFill>
              </a:defRPr>
            </a:lvl2pPr>
            <a:lvl3pPr>
              <a:buClr>
                <a:schemeClr val="tx1"/>
              </a:buClr>
              <a:buSzPct val="100000"/>
              <a:buFont typeface="Arial" pitchFamily="34" charset="0"/>
              <a:buChar char="•"/>
              <a:defRPr sz="1800">
                <a:solidFill>
                  <a:schemeClr val="bg2"/>
                </a:solidFill>
              </a:defRPr>
            </a:lvl3pPr>
            <a:lvl4pPr>
              <a:buClr>
                <a:schemeClr val="tx1"/>
              </a:buClr>
              <a:buSzPct val="70000"/>
              <a:buFont typeface="Courier New" pitchFamily="49" charset="0"/>
              <a:buChar char="o"/>
              <a:defRPr sz="1800" baseline="0">
                <a:solidFill>
                  <a:schemeClr val="bg2"/>
                </a:solidFill>
              </a:defRPr>
            </a:lvl4pPr>
            <a:lvl5pPr>
              <a:buClr>
                <a:schemeClr val="tx1"/>
              </a:buClr>
              <a:buSzPct val="70000"/>
              <a:buFont typeface="Arial" pitchFamily="34" charset="0"/>
              <a:buChar char="•"/>
              <a:defRPr sz="18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First level – Myriad Pro, Bold, 24pt</a:t>
            </a:r>
          </a:p>
          <a:p>
            <a:pPr lvl="1"/>
            <a:r>
              <a:rPr lang="en-US" dirty="0" smtClean="0"/>
              <a:t>Second level – Myriad Pro, 20pt</a:t>
            </a:r>
          </a:p>
          <a:p>
            <a:pPr lvl="2"/>
            <a:r>
              <a:rPr lang="en-US" dirty="0" smtClean="0"/>
              <a:t>Third level – Myriad Pro, 18pt	</a:t>
            </a:r>
          </a:p>
          <a:p>
            <a:pPr lvl="3"/>
            <a:r>
              <a:rPr lang="en-US" dirty="0" smtClean="0"/>
              <a:t>Fourth level – Myriad Pro, 18pt</a:t>
            </a:r>
          </a:p>
          <a:p>
            <a:pPr lvl="4"/>
            <a:r>
              <a:rPr lang="en-US" dirty="0" smtClean="0"/>
              <a:t>Fifth level – Myriad Pro, 18pt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1905000" y="5791200"/>
            <a:ext cx="6781800" cy="609600"/>
          </a:xfrm>
          <a:prstGeom prst="rect">
            <a:avLst/>
          </a:prstGeom>
        </p:spPr>
        <p:txBody>
          <a:bodyPr anchor="b"/>
          <a:lstStyle>
            <a:lvl1pPr>
              <a:buNone/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* Citations, references, and credits – Myriad Pro, 11pt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7939699"/>
      </p:ext>
    </p:extLst>
  </p:cSld>
  <p:clrMapOvr>
    <a:masterClrMapping/>
  </p:clrMapOvr>
  <p:transition>
    <p:fade/>
  </p:transition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lnSpc>
                <a:spcPts val="3800"/>
              </a:lnSpc>
              <a:defRPr sz="3600" b="1" cap="all" baseline="0">
                <a:effectLst/>
              </a:defRPr>
            </a:lvl1pPr>
          </a:lstStyle>
          <a:p>
            <a:r>
              <a:rPr lang="en-US" dirty="0" smtClean="0"/>
              <a:t>Section Header</a:t>
            </a:r>
            <a:br>
              <a:rPr lang="en-US" dirty="0" smtClean="0"/>
            </a:br>
            <a:r>
              <a:rPr lang="en-US" dirty="0" smtClean="0"/>
              <a:t>Myriad Pro, bold, shadow, 36pt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722313" y="2906714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ts val="2200"/>
              </a:lnSpc>
              <a:buNone/>
              <a:defRPr sz="2000" baseline="0">
                <a:solidFill>
                  <a:schemeClr val="bg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Subhead – Myriad Pro, 20pt</a:t>
            </a:r>
          </a:p>
        </p:txBody>
      </p:sp>
    </p:spTree>
    <p:extLst>
      <p:ext uri="{BB962C8B-B14F-4D97-AF65-F5344CB8AC3E}">
        <p14:creationId xmlns:p14="http://schemas.microsoft.com/office/powerpoint/2010/main" val="1429431884"/>
      </p:ext>
    </p:extLst>
  </p:cSld>
  <p:clrMapOvr>
    <a:masterClrMapping/>
  </p:clrMapOvr>
  <p:transition>
    <p:fade/>
  </p:transition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1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 baseline="0">
                <a:effectLst/>
              </a:defRPr>
            </a:lvl1pPr>
          </a:lstStyle>
          <a:p>
            <a:r>
              <a:rPr lang="en-US" dirty="0" smtClean="0"/>
              <a:t>Header – Myriad Pro, bold, shadow, 20pt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575050" y="273051"/>
            <a:ext cx="5111751" cy="5518150"/>
          </a:xfrm>
          <a:prstGeom prst="rect">
            <a:avLst/>
          </a:prstGeom>
        </p:spPr>
        <p:txBody>
          <a:bodyPr anchor="ctr" anchorCtr="0"/>
          <a:lstStyle>
            <a:lvl1pPr>
              <a:buClr>
                <a:schemeClr val="tx1"/>
              </a:buClr>
              <a:buSzPct val="70000"/>
              <a:buFont typeface="Wingdings" pitchFamily="2" charset="2"/>
              <a:buChar char="q"/>
              <a:defRPr sz="2400" b="1">
                <a:solidFill>
                  <a:schemeClr val="bg2"/>
                </a:solidFill>
              </a:defRPr>
            </a:lvl1pPr>
            <a:lvl2pPr>
              <a:buClr>
                <a:schemeClr val="tx1"/>
              </a:buClr>
              <a:buSzPct val="100000"/>
              <a:buFont typeface="Wingdings" pitchFamily="2" charset="2"/>
              <a:buChar char="§"/>
              <a:defRPr sz="2000">
                <a:solidFill>
                  <a:schemeClr val="bg2"/>
                </a:solidFill>
              </a:defRPr>
            </a:lvl2pPr>
            <a:lvl3pPr>
              <a:buClr>
                <a:schemeClr val="tx1"/>
              </a:buClr>
              <a:buSzPct val="100000"/>
              <a:buFont typeface="Arial" pitchFamily="34" charset="0"/>
              <a:buChar char="•"/>
              <a:defRPr sz="1800">
                <a:solidFill>
                  <a:schemeClr val="bg2"/>
                </a:solidFill>
              </a:defRPr>
            </a:lvl3pPr>
            <a:lvl4pPr>
              <a:buClr>
                <a:schemeClr val="tx1"/>
              </a:buClr>
              <a:buSzPct val="70000"/>
              <a:buFont typeface="Courier New" pitchFamily="49" charset="0"/>
              <a:buChar char="o"/>
              <a:defRPr sz="1800">
                <a:solidFill>
                  <a:schemeClr val="bg2"/>
                </a:solidFill>
              </a:defRPr>
            </a:lvl4pPr>
            <a:lvl5pPr>
              <a:buClr>
                <a:schemeClr val="tx1"/>
              </a:buClr>
              <a:buSzPct val="70000"/>
              <a:buFont typeface="Arial" pitchFamily="34" charset="0"/>
              <a:buChar char="•"/>
              <a:defRPr sz="1800">
                <a:solidFill>
                  <a:schemeClr val="bg2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 smtClean="0"/>
              <a:t>First level – Myriad Pro, bold, 24pt</a:t>
            </a:r>
          </a:p>
          <a:p>
            <a:pPr lvl="1"/>
            <a:r>
              <a:rPr lang="en-US" dirty="0" smtClean="0"/>
              <a:t>Second level – Myriad Pro, 20pt</a:t>
            </a:r>
          </a:p>
          <a:p>
            <a:pPr lvl="2"/>
            <a:r>
              <a:rPr lang="en-US" dirty="0" smtClean="0"/>
              <a:t>Third level – Myriad Pro, 18pt	</a:t>
            </a:r>
          </a:p>
          <a:p>
            <a:pPr lvl="3"/>
            <a:r>
              <a:rPr lang="en-US" dirty="0" smtClean="0"/>
              <a:t>Fourth level – Myriad Pro, 18pt</a:t>
            </a:r>
          </a:p>
          <a:p>
            <a:pPr lvl="4"/>
            <a:r>
              <a:rPr lang="en-US" dirty="0" smtClean="0"/>
              <a:t>Fifth level – Myriad Pro, 18pt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457201" y="1435102"/>
            <a:ext cx="3008313" cy="43560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solidFill>
                  <a:schemeClr val="bg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Paragraph of type</a:t>
            </a:r>
          </a:p>
          <a:p>
            <a:pPr lvl="0"/>
            <a:r>
              <a:rPr lang="en-US" dirty="0" smtClean="0"/>
              <a:t>Myriad Pro, 14pt</a:t>
            </a:r>
          </a:p>
        </p:txBody>
      </p:sp>
      <p:sp>
        <p:nvSpPr>
          <p:cNvPr id="7" name="Text Placeholder 5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457200" y="5791200"/>
            <a:ext cx="8229600" cy="609600"/>
          </a:xfrm>
          <a:prstGeom prst="rect">
            <a:avLst/>
          </a:prstGeom>
        </p:spPr>
        <p:txBody>
          <a:bodyPr anchor="b"/>
          <a:lstStyle>
            <a:lvl1pPr>
              <a:buNone/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* Citations, references, and credits – Myriad Pro, 11pt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6724502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0.xml"/><Relationship Id="rId3" Type="http://schemas.openxmlformats.org/officeDocument/2006/relationships/slideLayout" Target="../slideLayouts/slideLayout105.xml"/><Relationship Id="rId7" Type="http://schemas.openxmlformats.org/officeDocument/2006/relationships/slideLayout" Target="../slideLayouts/slideLayout109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104.xml"/><Relationship Id="rId1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8.xml"/><Relationship Id="rId11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07.xml"/><Relationship Id="rId10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06.xml"/><Relationship Id="rId9" Type="http://schemas.openxmlformats.org/officeDocument/2006/relationships/slideLayout" Target="../slideLayouts/slideLayout111.xml"/></Relationships>
</file>

<file path=ppt/slideMasters/_rels/slideMaster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6.xml"/><Relationship Id="rId2" Type="http://schemas.openxmlformats.org/officeDocument/2006/relationships/slideLayout" Target="../slideLayouts/slideLayout115.xml"/><Relationship Id="rId1" Type="http://schemas.openxmlformats.org/officeDocument/2006/relationships/slideLayout" Target="../slideLayouts/slideLayout114.xml"/><Relationship Id="rId6" Type="http://schemas.openxmlformats.org/officeDocument/2006/relationships/theme" Target="../theme/theme11.xml"/><Relationship Id="rId5" Type="http://schemas.openxmlformats.org/officeDocument/2006/relationships/slideLayout" Target="../slideLayouts/slideLayout118.xml"/><Relationship Id="rId4" Type="http://schemas.openxmlformats.org/officeDocument/2006/relationships/slideLayout" Target="../slideLayouts/slideLayout117.xml"/></Relationships>
</file>

<file path=ppt/slideMasters/_rels/slideMaster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1.xml"/><Relationship Id="rId2" Type="http://schemas.openxmlformats.org/officeDocument/2006/relationships/slideLayout" Target="../slideLayouts/slideLayout120.xml"/><Relationship Id="rId1" Type="http://schemas.openxmlformats.org/officeDocument/2006/relationships/slideLayout" Target="../slideLayouts/slideLayout119.xml"/><Relationship Id="rId6" Type="http://schemas.openxmlformats.org/officeDocument/2006/relationships/theme" Target="../theme/theme12.xml"/><Relationship Id="rId5" Type="http://schemas.openxmlformats.org/officeDocument/2006/relationships/slideLayout" Target="../slideLayouts/slideLayout123.xml"/><Relationship Id="rId4" Type="http://schemas.openxmlformats.org/officeDocument/2006/relationships/slideLayout" Target="../slideLayouts/slideLayout122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1.xml"/><Relationship Id="rId3" Type="http://schemas.openxmlformats.org/officeDocument/2006/relationships/slideLayout" Target="../slideLayouts/slideLayout126.xml"/><Relationship Id="rId7" Type="http://schemas.openxmlformats.org/officeDocument/2006/relationships/slideLayout" Target="../slideLayouts/slideLayout130.xml"/><Relationship Id="rId12" Type="http://schemas.openxmlformats.org/officeDocument/2006/relationships/theme" Target="../theme/theme13.xml"/><Relationship Id="rId2" Type="http://schemas.openxmlformats.org/officeDocument/2006/relationships/slideLayout" Target="../slideLayouts/slideLayout125.xml"/><Relationship Id="rId1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4.xml"/><Relationship Id="rId5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33.xml"/><Relationship Id="rId4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3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image" Target="../media/image5.png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0.xml"/><Relationship Id="rId13" Type="http://schemas.openxmlformats.org/officeDocument/2006/relationships/slideLayout" Target="../slideLayouts/slideLayout45.xml"/><Relationship Id="rId18" Type="http://schemas.openxmlformats.org/officeDocument/2006/relationships/slideLayout" Target="../slideLayouts/slideLayout50.xml"/><Relationship Id="rId3" Type="http://schemas.openxmlformats.org/officeDocument/2006/relationships/slideLayout" Target="../slideLayouts/slideLayout35.xml"/><Relationship Id="rId21" Type="http://schemas.openxmlformats.org/officeDocument/2006/relationships/slideLayout" Target="../slideLayouts/slideLayout53.xml"/><Relationship Id="rId7" Type="http://schemas.openxmlformats.org/officeDocument/2006/relationships/slideLayout" Target="../slideLayouts/slideLayout39.xml"/><Relationship Id="rId12" Type="http://schemas.openxmlformats.org/officeDocument/2006/relationships/slideLayout" Target="../slideLayouts/slideLayout44.xml"/><Relationship Id="rId17" Type="http://schemas.openxmlformats.org/officeDocument/2006/relationships/slideLayout" Target="../slideLayouts/slideLayout49.xml"/><Relationship Id="rId2" Type="http://schemas.openxmlformats.org/officeDocument/2006/relationships/slideLayout" Target="../slideLayouts/slideLayout34.xml"/><Relationship Id="rId16" Type="http://schemas.openxmlformats.org/officeDocument/2006/relationships/slideLayout" Target="../slideLayouts/slideLayout48.xml"/><Relationship Id="rId20" Type="http://schemas.openxmlformats.org/officeDocument/2006/relationships/slideLayout" Target="../slideLayouts/slideLayout52.xml"/><Relationship Id="rId1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3.xml"/><Relationship Id="rId5" Type="http://schemas.openxmlformats.org/officeDocument/2006/relationships/slideLayout" Target="../slideLayouts/slideLayout37.xml"/><Relationship Id="rId15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42.xml"/><Relationship Id="rId19" Type="http://schemas.openxmlformats.org/officeDocument/2006/relationships/slideLayout" Target="../slideLayouts/slideLayout51.xml"/><Relationship Id="rId4" Type="http://schemas.openxmlformats.org/officeDocument/2006/relationships/slideLayout" Target="../slideLayouts/slideLayout36.xml"/><Relationship Id="rId9" Type="http://schemas.openxmlformats.org/officeDocument/2006/relationships/slideLayout" Target="../slideLayouts/slideLayout41.xml"/><Relationship Id="rId14" Type="http://schemas.openxmlformats.org/officeDocument/2006/relationships/slideLayout" Target="../slideLayouts/slideLayout46.xml"/><Relationship Id="rId22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6.xml"/><Relationship Id="rId7" Type="http://schemas.openxmlformats.org/officeDocument/2006/relationships/theme" Target="../theme/theme5.xml"/><Relationship Id="rId2" Type="http://schemas.openxmlformats.org/officeDocument/2006/relationships/slideLayout" Target="../slideLayouts/slideLayout55.xml"/><Relationship Id="rId1" Type="http://schemas.openxmlformats.org/officeDocument/2006/relationships/slideLayout" Target="../slideLayouts/slideLayout54.xml"/><Relationship Id="rId6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7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7.xml"/><Relationship Id="rId13" Type="http://schemas.openxmlformats.org/officeDocument/2006/relationships/image" Target="../media/image17.jpeg"/><Relationship Id="rId3" Type="http://schemas.openxmlformats.org/officeDocument/2006/relationships/slideLayout" Target="../slideLayouts/slideLayout62.xml"/><Relationship Id="rId7" Type="http://schemas.openxmlformats.org/officeDocument/2006/relationships/slideLayout" Target="../slideLayouts/slideLayout66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61.xml"/><Relationship Id="rId1" Type="http://schemas.openxmlformats.org/officeDocument/2006/relationships/slideLayout" Target="../slideLayouts/slideLayout60.xml"/><Relationship Id="rId6" Type="http://schemas.openxmlformats.org/officeDocument/2006/relationships/slideLayout" Target="../slideLayouts/slideLayout65.xml"/><Relationship Id="rId11" Type="http://schemas.openxmlformats.org/officeDocument/2006/relationships/slideLayout" Target="../slideLayouts/slideLayout70.xml"/><Relationship Id="rId5" Type="http://schemas.openxmlformats.org/officeDocument/2006/relationships/slideLayout" Target="../slideLayouts/slideLayout64.xml"/><Relationship Id="rId10" Type="http://schemas.openxmlformats.org/officeDocument/2006/relationships/slideLayout" Target="../slideLayouts/slideLayout69.xml"/><Relationship Id="rId4" Type="http://schemas.openxmlformats.org/officeDocument/2006/relationships/slideLayout" Target="../slideLayouts/slideLayout63.xml"/><Relationship Id="rId9" Type="http://schemas.openxmlformats.org/officeDocument/2006/relationships/slideLayout" Target="../slideLayouts/slideLayout68.xml"/><Relationship Id="rId14" Type="http://schemas.openxmlformats.org/officeDocument/2006/relationships/image" Target="../media/image18.png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8.xml"/><Relationship Id="rId13" Type="http://schemas.openxmlformats.org/officeDocument/2006/relationships/image" Target="../media/image17.jpeg"/><Relationship Id="rId3" Type="http://schemas.openxmlformats.org/officeDocument/2006/relationships/slideLayout" Target="../slideLayouts/slideLayout73.xml"/><Relationship Id="rId7" Type="http://schemas.openxmlformats.org/officeDocument/2006/relationships/slideLayout" Target="../slideLayouts/slideLayout77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72.xml"/><Relationship Id="rId1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81.xml"/><Relationship Id="rId5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80.xml"/><Relationship Id="rId4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9.xml"/><Relationship Id="rId14" Type="http://schemas.openxmlformats.org/officeDocument/2006/relationships/image" Target="../media/image18.png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9.xml"/><Relationship Id="rId13" Type="http://schemas.openxmlformats.org/officeDocument/2006/relationships/image" Target="../media/image17.jpeg"/><Relationship Id="rId3" Type="http://schemas.openxmlformats.org/officeDocument/2006/relationships/slideLayout" Target="../slideLayouts/slideLayout84.xml"/><Relationship Id="rId7" Type="http://schemas.openxmlformats.org/officeDocument/2006/relationships/slideLayout" Target="../slideLayouts/slideLayout88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83.xml"/><Relationship Id="rId1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92.xml"/><Relationship Id="rId5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91.xml"/><Relationship Id="rId4" Type="http://schemas.openxmlformats.org/officeDocument/2006/relationships/slideLayout" Target="../slideLayouts/slideLayout85.xml"/><Relationship Id="rId9" Type="http://schemas.openxmlformats.org/officeDocument/2006/relationships/slideLayout" Target="../slideLayouts/slideLayout90.xml"/><Relationship Id="rId14" Type="http://schemas.openxmlformats.org/officeDocument/2006/relationships/image" Target="../media/image18.png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95.xml"/><Relationship Id="rId7" Type="http://schemas.openxmlformats.org/officeDocument/2006/relationships/slideLayout" Target="../slideLayouts/slideLayout99.xml"/><Relationship Id="rId12" Type="http://schemas.openxmlformats.org/officeDocument/2006/relationships/image" Target="../media/image5.png"/><Relationship Id="rId2" Type="http://schemas.openxmlformats.org/officeDocument/2006/relationships/slideLayout" Target="../slideLayouts/slideLayout94.xml"/><Relationship Id="rId1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8.xml"/><Relationship Id="rId11" Type="http://schemas.openxmlformats.org/officeDocument/2006/relationships/theme" Target="../theme/theme9.xml"/><Relationship Id="rId5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102.xml"/><Relationship Id="rId4" Type="http://schemas.openxmlformats.org/officeDocument/2006/relationships/slideLayout" Target="../slideLayouts/slideLayout96.xml"/><Relationship Id="rId9" Type="http://schemas.openxmlformats.org/officeDocument/2006/relationships/slideLayout" Target="../slideLayouts/slideLayout10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4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978931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ransition>
    <p:fade/>
  </p:transition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205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 defTabSz="457200">
              <a:defRPr/>
            </a:pPr>
            <a:fld id="{1D41F49A-D22D-4314-9C06-2B019FBBF737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 defTabSz="457200">
                <a:defRPr/>
              </a:pPr>
              <a:t>2/22/2017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 defTabSz="457200"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 defTabSz="457200">
              <a:defRPr/>
            </a:pPr>
            <a:fld id="{D68A3057-A3A2-4B95-8E14-888B935E6C61}" type="slidenum">
              <a:rPr lang="en-US">
                <a:solidFill>
                  <a:prstClr val="black">
                    <a:tint val="75000"/>
                  </a:prstClr>
                </a:solidFill>
              </a:rPr>
              <a:pPr defTabSz="457200"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00984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5" r:id="rId1"/>
    <p:sldLayoutId id="2147483826" r:id="rId2"/>
    <p:sldLayoutId id="2147483827" r:id="rId3"/>
    <p:sldLayoutId id="2147483828" r:id="rId4"/>
    <p:sldLayoutId id="2147483829" r:id="rId5"/>
    <p:sldLayoutId id="2147483830" r:id="rId6"/>
    <p:sldLayoutId id="2147483831" r:id="rId7"/>
    <p:sldLayoutId id="2147483832" r:id="rId8"/>
    <p:sldLayoutId id="2147483833" r:id="rId9"/>
    <p:sldLayoutId id="2147483834" r:id="rId10"/>
    <p:sldLayoutId id="2147483835" r:id="rId11"/>
  </p:sldLayoutIdLst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28650" y="1826684"/>
            <a:ext cx="7886700" cy="4349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 smtClean="0"/>
              <a:t>Click to edit Master text styles</a:t>
            </a:r>
          </a:p>
          <a:p>
            <a:pPr lvl="1"/>
            <a:r>
              <a:rPr lang="en-US" altLang="en-US" dirty="0" smtClean="0"/>
              <a:t>Second level</a:t>
            </a:r>
          </a:p>
          <a:p>
            <a:pPr lvl="2"/>
            <a:r>
              <a:rPr lang="en-US" altLang="en-US" dirty="0" smtClean="0"/>
              <a:t>Third level</a:t>
            </a:r>
          </a:p>
          <a:p>
            <a:pPr lvl="3"/>
            <a:r>
              <a:rPr lang="en-US" altLang="en-US" dirty="0" smtClean="0"/>
              <a:t>Fourth level</a:t>
            </a:r>
          </a:p>
          <a:p>
            <a:pPr lvl="4"/>
            <a:r>
              <a:rPr lang="en-US" altLang="en-US" dirty="0" smtClean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892891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7" r:id="rId1"/>
    <p:sldLayoutId id="2147483838" r:id="rId2"/>
    <p:sldLayoutId id="2147483839" r:id="rId3"/>
    <p:sldLayoutId id="2147483840" r:id="rId4"/>
    <p:sldLayoutId id="2147483841" r:id="rId5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yriad Web Pro" panose="020B0503030403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yriad Web Pro" panose="020B0503030403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yriad Web Pro" panose="020B0503030403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yriad Web Pro" panose="020B0503030403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yriad Web Pro" panose="020B050303040302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yriad Web Pro" panose="020B050303040302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yriad Web Pro" panose="020B050303040302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yriad Web Pro" panose="020B050303040302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rgbClr val="7F7F7F"/>
          </a:solidFill>
          <a:latin typeface="Calibri" panose="020F0502020204030204" pitchFamily="34" charset="0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rgbClr val="7F7F7F"/>
          </a:solidFill>
          <a:latin typeface="Calibri" panose="020F0502020204030204" pitchFamily="34" charset="0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rgbClr val="7F7F7F"/>
          </a:solidFill>
          <a:latin typeface="Calibri" panose="020F0502020204030204" pitchFamily="34" charset="0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rgbClr val="7F7F7F"/>
          </a:solidFill>
          <a:latin typeface="Calibri" panose="020F0502020204030204" pitchFamily="34" charset="0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rgbClr val="7F7F7F"/>
          </a:solidFill>
          <a:latin typeface="Calibri" panose="020F050202020403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28650" y="1826684"/>
            <a:ext cx="7886700" cy="4349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 smtClean="0"/>
              <a:t>Click to edit Master text styles</a:t>
            </a:r>
          </a:p>
          <a:p>
            <a:pPr lvl="1"/>
            <a:r>
              <a:rPr lang="en-US" altLang="en-US" dirty="0" smtClean="0"/>
              <a:t>Second level</a:t>
            </a:r>
          </a:p>
          <a:p>
            <a:pPr lvl="2"/>
            <a:r>
              <a:rPr lang="en-US" altLang="en-US" dirty="0" smtClean="0"/>
              <a:t>Third level</a:t>
            </a:r>
          </a:p>
          <a:p>
            <a:pPr lvl="3"/>
            <a:r>
              <a:rPr lang="en-US" altLang="en-US" dirty="0" smtClean="0"/>
              <a:t>Fourth level</a:t>
            </a:r>
          </a:p>
          <a:p>
            <a:pPr lvl="4"/>
            <a:r>
              <a:rPr lang="en-US" altLang="en-US" dirty="0" smtClean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2392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3" r:id="rId1"/>
    <p:sldLayoutId id="2147483844" r:id="rId2"/>
    <p:sldLayoutId id="2147483845" r:id="rId3"/>
    <p:sldLayoutId id="2147483846" r:id="rId4"/>
    <p:sldLayoutId id="2147483847" r:id="rId5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yriad Web Pro" panose="020B0503030403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yriad Web Pro" panose="020B0503030403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yriad Web Pro" panose="020B0503030403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yriad Web Pro" panose="020B0503030403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yriad Web Pro" panose="020B050303040302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yriad Web Pro" panose="020B050303040302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yriad Web Pro" panose="020B050303040302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yriad Web Pro" panose="020B050303040302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rgbClr val="7F7F7F"/>
          </a:solidFill>
          <a:latin typeface="Calibri" panose="020F0502020204030204" pitchFamily="34" charset="0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rgbClr val="7F7F7F"/>
          </a:solidFill>
          <a:latin typeface="Calibri" panose="020F0502020204030204" pitchFamily="34" charset="0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rgbClr val="7F7F7F"/>
          </a:solidFill>
          <a:latin typeface="Calibri" panose="020F0502020204030204" pitchFamily="34" charset="0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rgbClr val="7F7F7F"/>
          </a:solidFill>
          <a:latin typeface="Calibri" panose="020F0502020204030204" pitchFamily="34" charset="0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rgbClr val="7F7F7F"/>
          </a:solidFill>
          <a:latin typeface="Calibri" panose="020F050202020403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F5654B-6F2D-554B-B574-49E763F3CFE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2/22/2017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29DC93-E5BF-F34C-8465-7E21FB58FB7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7482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9" r:id="rId1"/>
    <p:sldLayoutId id="2147483850" r:id="rId2"/>
    <p:sldLayoutId id="2147483851" r:id="rId3"/>
    <p:sldLayoutId id="2147483852" r:id="rId4"/>
    <p:sldLayoutId id="2147483853" r:id="rId5"/>
    <p:sldLayoutId id="2147483854" r:id="rId6"/>
    <p:sldLayoutId id="2147483855" r:id="rId7"/>
    <p:sldLayoutId id="2147483856" r:id="rId8"/>
    <p:sldLayoutId id="2147483857" r:id="rId9"/>
    <p:sldLayoutId id="2147483858" r:id="rId10"/>
    <p:sldLayoutId id="2147483859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881941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</p:sldLayoutIdLst>
  <p:transition>
    <p:fade/>
  </p:transition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796920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</p:sldLayoutIdLst>
  <p:transition>
    <p:fade/>
  </p:transition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133E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0" y="13370"/>
            <a:ext cx="9144000" cy="9850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306281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35568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7" r:id="rId1"/>
    <p:sldLayoutId id="2147483738" r:id="rId2"/>
    <p:sldLayoutId id="2147483739" r:id="rId3"/>
    <p:sldLayoutId id="2147483740" r:id="rId4"/>
    <p:sldLayoutId id="2147483741" r:id="rId5"/>
    <p:sldLayoutId id="2147483742" r:id="rId6"/>
    <p:sldLayoutId id="2147483743" r:id="rId7"/>
    <p:sldLayoutId id="2147483744" r:id="rId8"/>
    <p:sldLayoutId id="2147483745" r:id="rId9"/>
    <p:sldLayoutId id="2147483746" r:id="rId10"/>
    <p:sldLayoutId id="2147483747" r:id="rId11"/>
    <p:sldLayoutId id="2147483748" r:id="rId12"/>
    <p:sldLayoutId id="2147483749" r:id="rId13"/>
    <p:sldLayoutId id="2147483750" r:id="rId14"/>
    <p:sldLayoutId id="2147483751" r:id="rId15"/>
    <p:sldLayoutId id="2147483752" r:id="rId16"/>
    <p:sldLayoutId id="2147483753" r:id="rId17"/>
    <p:sldLayoutId id="2147483754" r:id="rId18"/>
    <p:sldLayoutId id="2147483755" r:id="rId19"/>
    <p:sldLayoutId id="2147483756" r:id="rId20"/>
    <p:sldLayoutId id="2147483757" r:id="rId21"/>
  </p:sldLayoutIdLst>
  <p:txStyles>
    <p:titleStyle>
      <a:lvl1pPr algn="ctr" defTabSz="457200" rtl="0" eaLnBrk="1" fontAlgn="base" hangingPunct="1">
        <a:lnSpc>
          <a:spcPct val="100000"/>
        </a:lnSpc>
        <a:spcBef>
          <a:spcPct val="0"/>
        </a:spcBef>
        <a:spcAft>
          <a:spcPct val="0"/>
        </a:spcAft>
        <a:defRPr sz="3600" b="1" kern="1200">
          <a:solidFill>
            <a:schemeClr val="tx1"/>
          </a:solidFill>
          <a:latin typeface="Arial"/>
          <a:ea typeface="ＭＳ Ｐゴシック" charset="-128"/>
          <a:cs typeface="Arial"/>
        </a:defRPr>
      </a:lvl1pPr>
      <a:lvl2pPr algn="ctr" defTabSz="4572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charset="0"/>
          <a:ea typeface="ＭＳ Ｐゴシック" charset="-128"/>
        </a:defRPr>
      </a:lvl2pPr>
      <a:lvl3pPr algn="ctr" defTabSz="4572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charset="0"/>
          <a:ea typeface="ＭＳ Ｐゴシック" charset="-128"/>
        </a:defRPr>
      </a:lvl3pPr>
      <a:lvl4pPr algn="ctr" defTabSz="4572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charset="0"/>
          <a:ea typeface="ＭＳ Ｐゴシック" charset="-128"/>
        </a:defRPr>
      </a:lvl4pPr>
      <a:lvl5pPr algn="ctr" defTabSz="4572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charset="0"/>
          <a:ea typeface="ＭＳ Ｐゴシック" charset="-128"/>
        </a:defRPr>
      </a:lvl5pPr>
      <a:lvl6pPr marL="457200" algn="ctr" defTabSz="4572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charset="0"/>
          <a:ea typeface="ＭＳ Ｐゴシック" charset="-128"/>
        </a:defRPr>
      </a:lvl6pPr>
      <a:lvl7pPr marL="914400" algn="ctr" defTabSz="4572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charset="0"/>
          <a:ea typeface="ＭＳ Ｐゴシック" charset="-128"/>
        </a:defRPr>
      </a:lvl7pPr>
      <a:lvl8pPr marL="1371600" algn="ctr" defTabSz="4572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charset="0"/>
          <a:ea typeface="ＭＳ Ｐゴシック" charset="-128"/>
        </a:defRPr>
      </a:lvl8pPr>
      <a:lvl9pPr marL="1828800" algn="ctr" defTabSz="4572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charset="0"/>
          <a:ea typeface="ＭＳ Ｐゴシック" charset="-128"/>
        </a:defRPr>
      </a:lvl9pPr>
    </p:titleStyle>
    <p:bodyStyle>
      <a:lvl1pPr marL="342900" indent="-342900" algn="l" defTabSz="457200" rtl="0" eaLnBrk="1" fontAlgn="base" hangingPunct="1">
        <a:lnSpc>
          <a:spcPct val="90000"/>
        </a:lnSpc>
        <a:spcBef>
          <a:spcPts val="1350"/>
        </a:spcBef>
        <a:spcAft>
          <a:spcPct val="0"/>
        </a:spcAft>
        <a:buClr>
          <a:schemeClr val="bg2">
            <a:lumMod val="40000"/>
            <a:lumOff val="60000"/>
          </a:schemeClr>
        </a:buClr>
        <a:buSzPct val="100000"/>
        <a:buFont typeface="Arial" charset="0"/>
        <a:buChar char="•"/>
        <a:defRPr sz="2800" kern="1200">
          <a:solidFill>
            <a:schemeClr val="tx1"/>
          </a:solidFill>
          <a:latin typeface="Arial"/>
          <a:ea typeface="ＭＳ Ｐゴシック" charset="-128"/>
          <a:cs typeface="Arial"/>
        </a:defRPr>
      </a:lvl1pPr>
      <a:lvl2pPr marL="800100" indent="-338138" algn="l" defTabSz="457200" rtl="0" eaLnBrk="1" fontAlgn="base" hangingPunct="1">
        <a:lnSpc>
          <a:spcPct val="90000"/>
        </a:lnSpc>
        <a:spcBef>
          <a:spcPts val="1350"/>
        </a:spcBef>
        <a:spcAft>
          <a:spcPct val="0"/>
        </a:spcAft>
        <a:buClr>
          <a:schemeClr val="bg2">
            <a:lumMod val="40000"/>
            <a:lumOff val="60000"/>
          </a:schemeClr>
        </a:buClr>
        <a:buSzPct val="100000"/>
        <a:buFont typeface="Arial" charset="0"/>
        <a:buChar char="•"/>
        <a:defRPr sz="2400" kern="1200">
          <a:solidFill>
            <a:schemeClr val="tx1"/>
          </a:solidFill>
          <a:latin typeface="Arial"/>
          <a:ea typeface="ＭＳ Ｐゴシック" charset="-128"/>
          <a:cs typeface="Arial"/>
        </a:defRPr>
      </a:lvl2pPr>
      <a:lvl3pPr marL="1257300" indent="-342900" algn="l" defTabSz="457200" rtl="0" eaLnBrk="1" fontAlgn="base" hangingPunct="1">
        <a:lnSpc>
          <a:spcPct val="90000"/>
        </a:lnSpc>
        <a:spcBef>
          <a:spcPts val="1350"/>
        </a:spcBef>
        <a:spcAft>
          <a:spcPct val="0"/>
        </a:spcAft>
        <a:buClr>
          <a:schemeClr val="bg2">
            <a:lumMod val="40000"/>
            <a:lumOff val="60000"/>
          </a:schemeClr>
        </a:buClr>
        <a:buSzPct val="100000"/>
        <a:buFont typeface="Arial" charset="0"/>
        <a:buChar char="•"/>
        <a:defRPr sz="2200" kern="1200">
          <a:solidFill>
            <a:schemeClr val="tx1"/>
          </a:solidFill>
          <a:latin typeface="Arial"/>
          <a:ea typeface="ＭＳ Ｐゴシック" charset="-128"/>
          <a:cs typeface="Arial"/>
        </a:defRPr>
      </a:lvl3pPr>
      <a:lvl4pPr marL="1714500" indent="-338138" algn="l" defTabSz="457200" rtl="0" eaLnBrk="1" fontAlgn="base" hangingPunct="1">
        <a:lnSpc>
          <a:spcPct val="90000"/>
        </a:lnSpc>
        <a:spcBef>
          <a:spcPts val="1350"/>
        </a:spcBef>
        <a:spcAft>
          <a:spcPct val="0"/>
        </a:spcAft>
        <a:buClr>
          <a:schemeClr val="bg2">
            <a:lumMod val="40000"/>
            <a:lumOff val="60000"/>
          </a:schemeClr>
        </a:buClr>
        <a:buSzPct val="100000"/>
        <a:buFont typeface="Arial" charset="0"/>
        <a:buChar char="•"/>
        <a:defRPr sz="2000" kern="1200">
          <a:solidFill>
            <a:schemeClr val="tx1"/>
          </a:solidFill>
          <a:latin typeface="Arial"/>
          <a:ea typeface="ＭＳ Ｐゴシック" charset="-128"/>
          <a:cs typeface="Arial"/>
        </a:defRPr>
      </a:lvl4pPr>
      <a:lvl5pPr marL="2171700" indent="-342900" algn="l" defTabSz="457200" rtl="0" eaLnBrk="1" fontAlgn="base" hangingPunct="1">
        <a:lnSpc>
          <a:spcPct val="90000"/>
        </a:lnSpc>
        <a:spcBef>
          <a:spcPts val="1350"/>
        </a:spcBef>
        <a:spcAft>
          <a:spcPct val="0"/>
        </a:spcAft>
        <a:buClr>
          <a:schemeClr val="bg2">
            <a:lumMod val="40000"/>
            <a:lumOff val="60000"/>
          </a:schemeClr>
        </a:buClr>
        <a:buSzPct val="100000"/>
        <a:buFont typeface="Arial" charset="0"/>
        <a:buChar char="•"/>
        <a:defRPr kern="1200">
          <a:solidFill>
            <a:schemeClr val="tx1"/>
          </a:solidFill>
          <a:latin typeface="Arial"/>
          <a:ea typeface="ＭＳ Ｐゴシック" charset="-128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28652" y="1826685"/>
            <a:ext cx="7886700" cy="4349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 smtClean="0"/>
              <a:t>Click to edit Master text styles</a:t>
            </a:r>
          </a:p>
          <a:p>
            <a:pPr lvl="1"/>
            <a:r>
              <a:rPr lang="en-US" altLang="en-US" dirty="0" smtClean="0"/>
              <a:t>Second level</a:t>
            </a:r>
          </a:p>
          <a:p>
            <a:pPr lvl="2"/>
            <a:r>
              <a:rPr lang="en-US" altLang="en-US" dirty="0" smtClean="0"/>
              <a:t>Third level</a:t>
            </a:r>
          </a:p>
          <a:p>
            <a:pPr lvl="3"/>
            <a:r>
              <a:rPr lang="en-US" altLang="en-US" dirty="0" smtClean="0"/>
              <a:t>Fourth level</a:t>
            </a:r>
          </a:p>
          <a:p>
            <a:pPr lvl="4"/>
            <a:r>
              <a:rPr lang="en-US" altLang="en-US" dirty="0" smtClean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180152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1" r:id="rId1"/>
    <p:sldLayoutId id="2147483772" r:id="rId2"/>
    <p:sldLayoutId id="2147483773" r:id="rId3"/>
    <p:sldLayoutId id="2147483774" r:id="rId4"/>
    <p:sldLayoutId id="2147483775" r:id="rId5"/>
    <p:sldLayoutId id="2147483776" r:id="rId6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Myriad Web Pro" panose="020B0503030403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Myriad Web Pro" panose="020B0503030403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Myriad Web Pro" panose="020B0503030403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Myriad Web Pro" panose="020B0503030403020204" pitchFamily="34" charset="0"/>
        </a:defRPr>
      </a:lvl5pPr>
      <a:lvl6pPr marL="342892" algn="ctr" rtl="0" fontAlgn="base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Myriad Web Pro" panose="020B0503030403020204" pitchFamily="34" charset="0"/>
        </a:defRPr>
      </a:lvl6pPr>
      <a:lvl7pPr marL="685783" algn="ctr" rtl="0" fontAlgn="base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Myriad Web Pro" panose="020B0503030403020204" pitchFamily="34" charset="0"/>
        </a:defRPr>
      </a:lvl7pPr>
      <a:lvl8pPr marL="1028675" algn="ctr" rtl="0" fontAlgn="base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Myriad Web Pro" panose="020B0503030403020204" pitchFamily="34" charset="0"/>
        </a:defRPr>
      </a:lvl8pPr>
      <a:lvl9pPr marL="1371566" algn="ctr" rtl="0" fontAlgn="base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Myriad Web Pro" panose="020B0503030403020204" pitchFamily="34" charset="0"/>
        </a:defRPr>
      </a:lvl9pPr>
    </p:titleStyle>
    <p:bodyStyle>
      <a:lvl1pPr marL="257168" indent="-257168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rgbClr val="7F7F7F"/>
          </a:solidFill>
          <a:latin typeface="Calibri" panose="020F0502020204030204" pitchFamily="34" charset="0"/>
          <a:ea typeface="+mn-ea"/>
          <a:cs typeface="+mn-cs"/>
        </a:defRPr>
      </a:lvl1pPr>
      <a:lvl2pPr marL="557199" indent="-214308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100" kern="1200">
          <a:solidFill>
            <a:srgbClr val="7F7F7F"/>
          </a:solidFill>
          <a:latin typeface="Calibri" panose="020F0502020204030204" pitchFamily="34" charset="0"/>
          <a:ea typeface="+mn-ea"/>
          <a:cs typeface="+mn-cs"/>
        </a:defRPr>
      </a:lvl2pPr>
      <a:lvl3pPr marL="857228" indent="-171446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00" kern="1200">
          <a:solidFill>
            <a:srgbClr val="7F7F7F"/>
          </a:solidFill>
          <a:latin typeface="Calibri" panose="020F0502020204030204" pitchFamily="34" charset="0"/>
          <a:ea typeface="+mn-ea"/>
          <a:cs typeface="+mn-cs"/>
        </a:defRPr>
      </a:lvl3pPr>
      <a:lvl4pPr marL="1200120" indent="-171446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500" kern="1200">
          <a:solidFill>
            <a:srgbClr val="7F7F7F"/>
          </a:solidFill>
          <a:latin typeface="Calibri" panose="020F0502020204030204" pitchFamily="34" charset="0"/>
          <a:ea typeface="+mn-ea"/>
          <a:cs typeface="+mn-cs"/>
        </a:defRPr>
      </a:lvl4pPr>
      <a:lvl5pPr marL="1543012" indent="-171446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500" kern="1200">
          <a:solidFill>
            <a:srgbClr val="7F7F7F"/>
          </a:solidFill>
          <a:latin typeface="Calibri" panose="020F0502020204030204" pitchFamily="34" charset="0"/>
          <a:ea typeface="+mn-ea"/>
          <a:cs typeface="+mn-cs"/>
        </a:defRPr>
      </a:lvl5pPr>
      <a:lvl6pPr marL="1885903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Header.jpg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781812"/>
          </a:xfrm>
          <a:prstGeom prst="rect">
            <a:avLst/>
          </a:prstGeom>
        </p:spPr>
      </p:pic>
      <p:pic>
        <p:nvPicPr>
          <p:cNvPr id="8" name="Picture 7" descr="Footer.png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199632"/>
            <a:ext cx="9144000" cy="658368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044302"/>
            <a:ext cx="8229600" cy="79006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070960"/>
            <a:ext cx="8229600" cy="42853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fld id="{17408DB5-8845-DF45-AAE3-2C2F44F4EFC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2/22/2017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fld id="{53CD06FE-A839-B94C-B05F-88EA443BF80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94482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8" r:id="rId1"/>
    <p:sldLayoutId id="2147483779" r:id="rId2"/>
    <p:sldLayoutId id="2147483780" r:id="rId3"/>
    <p:sldLayoutId id="2147483781" r:id="rId4"/>
    <p:sldLayoutId id="2147483782" r:id="rId5"/>
    <p:sldLayoutId id="2147483783" r:id="rId6"/>
    <p:sldLayoutId id="2147483784" r:id="rId7"/>
    <p:sldLayoutId id="2147483785" r:id="rId8"/>
    <p:sldLayoutId id="2147483786" r:id="rId9"/>
    <p:sldLayoutId id="2147483787" r:id="rId10"/>
    <p:sldLayoutId id="2147483788" r:id="rId11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xStyles>
    <p:titleStyle>
      <a:lvl1pPr algn="ctr" defTabSz="457200" rtl="0" eaLnBrk="1" latinLnBrk="0" hangingPunct="1">
        <a:spcBef>
          <a:spcPct val="0"/>
        </a:spcBef>
        <a:buNone/>
        <a:defRPr sz="4000" kern="1200">
          <a:solidFill>
            <a:srgbClr val="1B90CE"/>
          </a:solidFill>
          <a:latin typeface="+mj-lt"/>
          <a:ea typeface="+mj-ea"/>
          <a:cs typeface="+mj-cs"/>
        </a:defRPr>
      </a:lvl1pPr>
    </p:titleStyle>
    <p:bodyStyle>
      <a:lvl1pPr marL="230188" indent="-230188" algn="l" defTabSz="457200" rtl="0" eaLnBrk="1" latinLnBrk="0" hangingPunct="1">
        <a:spcBef>
          <a:spcPct val="20000"/>
        </a:spcBef>
        <a:buClr>
          <a:srgbClr val="81B55A"/>
        </a:buClr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i="1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400" i="1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400" i="1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Header.jpg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781812"/>
          </a:xfrm>
          <a:prstGeom prst="rect">
            <a:avLst/>
          </a:prstGeom>
        </p:spPr>
      </p:pic>
      <p:pic>
        <p:nvPicPr>
          <p:cNvPr id="8" name="Picture 7" descr="Footer.png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199632"/>
            <a:ext cx="9144000" cy="658368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044302"/>
            <a:ext cx="8229600" cy="79006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070960"/>
            <a:ext cx="8229600" cy="42853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fld id="{17408DB5-8845-DF45-AAE3-2C2F44F4EFC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2/22/2017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fld id="{53CD06FE-A839-B94C-B05F-88EA443BF80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30964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xStyles>
    <p:titleStyle>
      <a:lvl1pPr algn="ctr" defTabSz="457200" rtl="0" eaLnBrk="1" latinLnBrk="0" hangingPunct="1">
        <a:spcBef>
          <a:spcPct val="0"/>
        </a:spcBef>
        <a:buNone/>
        <a:defRPr sz="4000" kern="1200">
          <a:solidFill>
            <a:srgbClr val="1B90CE"/>
          </a:solidFill>
          <a:latin typeface="+mj-lt"/>
          <a:ea typeface="+mj-ea"/>
          <a:cs typeface="+mj-cs"/>
        </a:defRPr>
      </a:lvl1pPr>
    </p:titleStyle>
    <p:bodyStyle>
      <a:lvl1pPr marL="230188" indent="-230188" algn="l" defTabSz="457200" rtl="0" eaLnBrk="1" latinLnBrk="0" hangingPunct="1">
        <a:spcBef>
          <a:spcPct val="20000"/>
        </a:spcBef>
        <a:buClr>
          <a:srgbClr val="81B55A"/>
        </a:buClr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i="1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400" i="1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400" i="1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Header.jpg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781812"/>
          </a:xfrm>
          <a:prstGeom prst="rect">
            <a:avLst/>
          </a:prstGeom>
        </p:spPr>
      </p:pic>
      <p:pic>
        <p:nvPicPr>
          <p:cNvPr id="8" name="Picture 7" descr="Footer.png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199632"/>
            <a:ext cx="9144000" cy="658368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044302"/>
            <a:ext cx="8229600" cy="79006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070960"/>
            <a:ext cx="8229600" cy="42853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fld id="{17408DB5-8845-DF45-AAE3-2C2F44F4EFC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2/22/2017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fld id="{53CD06FE-A839-B94C-B05F-88EA443BF80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2827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2" r:id="rId1"/>
    <p:sldLayoutId id="2147483803" r:id="rId2"/>
    <p:sldLayoutId id="2147483804" r:id="rId3"/>
    <p:sldLayoutId id="2147483805" r:id="rId4"/>
    <p:sldLayoutId id="2147483806" r:id="rId5"/>
    <p:sldLayoutId id="2147483807" r:id="rId6"/>
    <p:sldLayoutId id="2147483808" r:id="rId7"/>
    <p:sldLayoutId id="2147483809" r:id="rId8"/>
    <p:sldLayoutId id="2147483810" r:id="rId9"/>
    <p:sldLayoutId id="2147483811" r:id="rId10"/>
    <p:sldLayoutId id="2147483812" r:id="rId11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xStyles>
    <p:titleStyle>
      <a:lvl1pPr algn="ctr" defTabSz="457200" rtl="0" eaLnBrk="1" latinLnBrk="0" hangingPunct="1">
        <a:spcBef>
          <a:spcPct val="0"/>
        </a:spcBef>
        <a:buNone/>
        <a:defRPr sz="4000" kern="1200">
          <a:solidFill>
            <a:srgbClr val="1B90CE"/>
          </a:solidFill>
          <a:latin typeface="+mj-lt"/>
          <a:ea typeface="+mj-ea"/>
          <a:cs typeface="+mj-cs"/>
        </a:defRPr>
      </a:lvl1pPr>
    </p:titleStyle>
    <p:bodyStyle>
      <a:lvl1pPr marL="230188" indent="-230188" algn="l" defTabSz="457200" rtl="0" eaLnBrk="1" latinLnBrk="0" hangingPunct="1">
        <a:spcBef>
          <a:spcPct val="20000"/>
        </a:spcBef>
        <a:buClr>
          <a:srgbClr val="81B55A"/>
        </a:buClr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i="1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400" i="1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400" i="1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480237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4" r:id="rId1"/>
    <p:sldLayoutId id="2147483815" r:id="rId2"/>
    <p:sldLayoutId id="2147483816" r:id="rId3"/>
    <p:sldLayoutId id="2147483817" r:id="rId4"/>
    <p:sldLayoutId id="2147483818" r:id="rId5"/>
    <p:sldLayoutId id="2147483819" r:id="rId6"/>
    <p:sldLayoutId id="2147483820" r:id="rId7"/>
    <p:sldLayoutId id="2147483821" r:id="rId8"/>
    <p:sldLayoutId id="2147483822" r:id="rId9"/>
    <p:sldLayoutId id="2147483823" r:id="rId10"/>
  </p:sldLayoutIdLst>
  <p:transition>
    <p:fade/>
  </p:transition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3.xml"/><Relationship Id="rId4" Type="http://schemas.openxmlformats.org/officeDocument/2006/relationships/image" Target="../media/image2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9.jpeg"/><Relationship Id="rId7" Type="http://schemas.openxmlformats.org/officeDocument/2006/relationships/image" Target="../media/image49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8.xml"/><Relationship Id="rId6" Type="http://schemas.openxmlformats.org/officeDocument/2006/relationships/image" Target="../media/image44.jpeg"/><Relationship Id="rId5" Type="http://schemas.openxmlformats.org/officeDocument/2006/relationships/image" Target="../media/image41.jpeg"/><Relationship Id="rId4" Type="http://schemas.openxmlformats.org/officeDocument/2006/relationships/image" Target="../media/image40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8.xml"/><Relationship Id="rId5" Type="http://schemas.openxmlformats.org/officeDocument/2006/relationships/image" Target="../media/image52.jpeg"/><Relationship Id="rId4" Type="http://schemas.openxmlformats.org/officeDocument/2006/relationships/image" Target="../media/image5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6.xml"/><Relationship Id="rId5" Type="http://schemas.openxmlformats.org/officeDocument/2006/relationships/image" Target="../media/image56.png"/><Relationship Id="rId4" Type="http://schemas.openxmlformats.org/officeDocument/2006/relationships/image" Target="../media/image55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6.xml"/><Relationship Id="rId6" Type="http://schemas.openxmlformats.org/officeDocument/2006/relationships/image" Target="../media/image59.emf"/><Relationship Id="rId5" Type="http://schemas.openxmlformats.org/officeDocument/2006/relationships/image" Target="../media/image58.emf"/><Relationship Id="rId4" Type="http://schemas.openxmlformats.org/officeDocument/2006/relationships/image" Target="../media/image57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1.jpeg"/><Relationship Id="rId7" Type="http://schemas.openxmlformats.org/officeDocument/2006/relationships/image" Target="../media/image65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1.xml"/><Relationship Id="rId6" Type="http://schemas.openxmlformats.org/officeDocument/2006/relationships/image" Target="../media/image64.jpeg"/><Relationship Id="rId5" Type="http://schemas.openxmlformats.org/officeDocument/2006/relationships/image" Target="../media/image63.jpeg"/><Relationship Id="rId4" Type="http://schemas.openxmlformats.org/officeDocument/2006/relationships/image" Target="../media/image62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67.jpe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6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5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5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7" Type="http://schemas.openxmlformats.org/officeDocument/2006/relationships/image" Target="../media/image2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6.xml"/><Relationship Id="rId6" Type="http://schemas.openxmlformats.org/officeDocument/2006/relationships/image" Target="../media/image21.png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5.xml"/><Relationship Id="rId5" Type="http://schemas.openxmlformats.org/officeDocument/2006/relationships/image" Target="../media/image82.jpeg"/><Relationship Id="rId4" Type="http://schemas.openxmlformats.org/officeDocument/2006/relationships/image" Target="../media/image81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7.xml"/><Relationship Id="rId5" Type="http://schemas.openxmlformats.org/officeDocument/2006/relationships/image" Target="../media/image85.png"/><Relationship Id="rId4" Type="http://schemas.openxmlformats.org/officeDocument/2006/relationships/image" Target="../media/image84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14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90.jpeg"/><Relationship Id="rId5" Type="http://schemas.openxmlformats.org/officeDocument/2006/relationships/image" Target="../media/image89.jpeg"/><Relationship Id="rId4" Type="http://schemas.openxmlformats.org/officeDocument/2006/relationships/image" Target="../media/image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4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6.xml"/><Relationship Id="rId4" Type="http://schemas.openxmlformats.org/officeDocument/2006/relationships/image" Target="../media/image96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6.xml"/><Relationship Id="rId4" Type="http://schemas.openxmlformats.org/officeDocument/2006/relationships/image" Target="../media/image98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00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5.xml"/><Relationship Id="rId6" Type="http://schemas.openxmlformats.org/officeDocument/2006/relationships/image" Target="../media/image30.jpeg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eg"/><Relationship Id="rId3" Type="http://schemas.openxmlformats.org/officeDocument/2006/relationships/image" Target="../media/image31.png"/><Relationship Id="rId7" Type="http://schemas.openxmlformats.org/officeDocument/2006/relationships/image" Target="../media/image3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5.xml"/><Relationship Id="rId6" Type="http://schemas.openxmlformats.org/officeDocument/2006/relationships/image" Target="../media/image34.jpeg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7.xml"/><Relationship Id="rId4" Type="http://schemas.openxmlformats.org/officeDocument/2006/relationships/image" Target="../media/image38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jpeg"/><Relationship Id="rId3" Type="http://schemas.openxmlformats.org/officeDocument/2006/relationships/image" Target="../media/image39.jpe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5.xml"/><Relationship Id="rId6" Type="http://schemas.openxmlformats.org/officeDocument/2006/relationships/image" Target="../media/image42.jpeg"/><Relationship Id="rId5" Type="http://schemas.openxmlformats.org/officeDocument/2006/relationships/image" Target="../media/image41.jpeg"/><Relationship Id="rId4" Type="http://schemas.openxmlformats.org/officeDocument/2006/relationships/image" Target="../media/image40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5.xml"/><Relationship Id="rId5" Type="http://schemas.openxmlformats.org/officeDocument/2006/relationships/image" Target="../media/image48.tmp"/><Relationship Id="rId4" Type="http://schemas.openxmlformats.org/officeDocument/2006/relationships/image" Target="../media/image4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373955" cy="6858000"/>
          </a:xfrm>
          <a:prstGeom prst="rect">
            <a:avLst/>
          </a:prstGeom>
        </p:spPr>
      </p:pic>
      <p:sp>
        <p:nvSpPr>
          <p:cNvPr id="28675" name="Subtitle 2"/>
          <p:cNvSpPr>
            <a:spLocks noGrp="1"/>
          </p:cNvSpPr>
          <p:nvPr>
            <p:ph type="subTitle" idx="1"/>
          </p:nvPr>
        </p:nvSpPr>
        <p:spPr>
          <a:xfrm>
            <a:off x="591485" y="4191000"/>
            <a:ext cx="4623459" cy="533400"/>
          </a:xfrm>
          <a:noFill/>
          <a:effectLst/>
        </p:spPr>
        <p:txBody>
          <a:bodyPr/>
          <a:lstStyle/>
          <a:p>
            <a:pPr algn="l"/>
            <a:r>
              <a:rPr lang="en-US" sz="2400" dirty="0" smtClean="0">
                <a:solidFill>
                  <a:srgbClr val="012D79"/>
                </a:solidFill>
                <a:effectLst>
                  <a:glow rad="127000">
                    <a:schemeClr val="bg1"/>
                  </a:glow>
                </a:effectLst>
                <a:latin typeface="Calibri" panose="020F0502020204030204" pitchFamily="34" charset="0"/>
              </a:rPr>
              <a:t>Grant Baldwin, PhD, MPH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457200"/>
            <a:ext cx="6934200" cy="533400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txBody>
          <a:bodyPr/>
          <a:lstStyle/>
          <a:p>
            <a:pPr algn="l">
              <a:lnSpc>
                <a:spcPct val="100000"/>
              </a:lnSpc>
            </a:pPr>
            <a:r>
              <a:rPr lang="en-US" sz="3200" dirty="0" smtClean="0">
                <a:solidFill>
                  <a:srgbClr val="88A569"/>
                </a:solidFill>
                <a:effectLst>
                  <a:glow rad="127000">
                    <a:schemeClr val="bg1"/>
                  </a:glow>
                </a:effectLst>
                <a:latin typeface="Calibri" panose="020F0502020204030204" pitchFamily="34" charset="0"/>
              </a:rPr>
              <a:t>Unintentional Injury Prevention</a:t>
            </a:r>
            <a:endParaRPr lang="en-US" sz="4000" b="1" dirty="0">
              <a:solidFill>
                <a:srgbClr val="88A569"/>
              </a:solidFill>
              <a:latin typeface="Calibri" panose="020F050202020403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485" y="501296"/>
            <a:ext cx="1197963" cy="902665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2011019" y="848640"/>
            <a:ext cx="5562598" cy="533400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txBody>
          <a:bodyPr/>
          <a:lstStyle>
            <a:lvl1pPr algn="ctr" defTabSz="914400" rtl="0" eaLnBrk="1" latinLnBrk="0" hangingPunct="1">
              <a:lnSpc>
                <a:spcPts val="3000"/>
              </a:lnSpc>
              <a:spcBef>
                <a:spcPct val="0"/>
              </a:spcBef>
              <a:buNone/>
              <a:defRPr sz="2800" b="1" kern="1200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3200" dirty="0" smtClean="0">
                <a:solidFill>
                  <a:srgbClr val="173C94"/>
                </a:solidFill>
                <a:effectLst>
                  <a:glow rad="127000">
                    <a:schemeClr val="bg1"/>
                  </a:glow>
                </a:effectLst>
                <a:latin typeface="Calibri" panose="020F0502020204030204" pitchFamily="34" charset="0"/>
              </a:rPr>
              <a:t>United States Perspective</a:t>
            </a:r>
            <a:endParaRPr lang="en-US" sz="4000" dirty="0">
              <a:solidFill>
                <a:srgbClr val="173C94"/>
              </a:solidFill>
              <a:latin typeface="Calibri" panose="020F0502020204030204" pitchFamily="34" charset="0"/>
            </a:endParaRPr>
          </a:p>
        </p:txBody>
      </p:sp>
      <p:sp>
        <p:nvSpPr>
          <p:cNvPr id="10" name="Subtitle 2"/>
          <p:cNvSpPr txBox="1">
            <a:spLocks/>
          </p:cNvSpPr>
          <p:nvPr/>
        </p:nvSpPr>
        <p:spPr>
          <a:xfrm>
            <a:off x="591484" y="4545906"/>
            <a:ext cx="4953001" cy="533400"/>
          </a:xfrm>
          <a:prstGeom prst="rect">
            <a:avLst/>
          </a:prstGeom>
          <a:noFill/>
          <a:effectLst/>
        </p:spPr>
        <p:txBody>
          <a:bodyPr/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b="1" kern="1200" baseline="0">
                <a:solidFill>
                  <a:schemeClr val="bg2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 smtClean="0">
                <a:solidFill>
                  <a:srgbClr val="012D79"/>
                </a:solidFill>
                <a:effectLst>
                  <a:glow rad="127000">
                    <a:schemeClr val="bg1"/>
                  </a:glow>
                </a:effectLst>
                <a:latin typeface="Calibri" panose="020F0502020204030204" pitchFamily="34" charset="0"/>
              </a:rPr>
              <a:t>Division of Unintentional Injury Prevention</a:t>
            </a:r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591484" y="5167512"/>
            <a:ext cx="4953001" cy="533400"/>
          </a:xfrm>
          <a:prstGeom prst="rect">
            <a:avLst/>
          </a:prstGeom>
          <a:noFill/>
          <a:effectLst/>
        </p:spPr>
        <p:txBody>
          <a:bodyPr/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b="1" kern="1200" baseline="0">
                <a:solidFill>
                  <a:schemeClr val="bg2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400" dirty="0" smtClean="0">
                <a:solidFill>
                  <a:srgbClr val="101826"/>
                </a:solidFill>
                <a:effectLst>
                  <a:glow rad="127000">
                    <a:schemeClr val="bg1"/>
                  </a:glow>
                </a:effectLst>
                <a:latin typeface="Calibri" panose="020F0502020204030204" pitchFamily="34" charset="0"/>
              </a:rPr>
              <a:t>February 22, 2017</a:t>
            </a:r>
            <a:endParaRPr lang="en-US" sz="2400" dirty="0" smtClean="0">
              <a:solidFill>
                <a:srgbClr val="101826"/>
              </a:solidFill>
              <a:effectLst>
                <a:glow rad="127000">
                  <a:schemeClr val="bg1"/>
                </a:glow>
              </a:effectLst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492760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0091" y="1677375"/>
            <a:ext cx="1447800" cy="95893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rgbClr val="4B4B4B"/>
            </a:solidFill>
          </a:ln>
          <a:effectLst/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4973" y="4112092"/>
            <a:ext cx="1422917" cy="94608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rgbClr val="4B4B4B"/>
            </a:solidFill>
          </a:ln>
          <a:effectLst/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0092" y="2909990"/>
            <a:ext cx="1447799" cy="96159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rgbClr val="4B4B4B"/>
            </a:solidFill>
          </a:ln>
          <a:effectLst/>
        </p:spPr>
      </p:pic>
      <p:sp>
        <p:nvSpPr>
          <p:cNvPr id="8" name="Oval 7"/>
          <p:cNvSpPr/>
          <p:nvPr/>
        </p:nvSpPr>
        <p:spPr>
          <a:xfrm>
            <a:off x="488517" y="1925515"/>
            <a:ext cx="533400" cy="560457"/>
          </a:xfrm>
          <a:prstGeom prst="ellipse">
            <a:avLst/>
          </a:prstGeom>
          <a:solidFill>
            <a:srgbClr val="54BCB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en-US">
              <a:solidFill>
                <a:srgbClr val="FFFFFF"/>
              </a:solidFill>
              <a:latin typeface="Myriad Web Pro"/>
            </a:endParaRPr>
          </a:p>
        </p:txBody>
      </p:sp>
      <p:sp>
        <p:nvSpPr>
          <p:cNvPr id="9" name="TextBox 2"/>
          <p:cNvSpPr txBox="1"/>
          <p:nvPr/>
        </p:nvSpPr>
        <p:spPr>
          <a:xfrm>
            <a:off x="488517" y="1974911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sz="2400" b="1" dirty="0" smtClean="0">
                <a:solidFill>
                  <a:srgbClr val="FFFFFF"/>
                </a:solidFill>
                <a:latin typeface="Myriad Web Pro"/>
              </a:rPr>
              <a:t>1</a:t>
            </a:r>
            <a:endParaRPr lang="en-US" sz="2400" b="1" dirty="0">
              <a:solidFill>
                <a:srgbClr val="FFFFFF"/>
              </a:solidFill>
              <a:latin typeface="Myriad Web Pro"/>
            </a:endParaRPr>
          </a:p>
        </p:txBody>
      </p:sp>
      <p:sp>
        <p:nvSpPr>
          <p:cNvPr id="10" name="Oval 9"/>
          <p:cNvSpPr/>
          <p:nvPr/>
        </p:nvSpPr>
        <p:spPr>
          <a:xfrm>
            <a:off x="488517" y="3102489"/>
            <a:ext cx="533400" cy="560457"/>
          </a:xfrm>
          <a:prstGeom prst="ellipse">
            <a:avLst/>
          </a:prstGeom>
          <a:solidFill>
            <a:srgbClr val="93BE6E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en-US">
              <a:solidFill>
                <a:srgbClr val="FFFFFF"/>
              </a:solidFill>
              <a:latin typeface="Myriad Web Pro"/>
            </a:endParaRPr>
          </a:p>
        </p:txBody>
      </p:sp>
      <p:sp>
        <p:nvSpPr>
          <p:cNvPr id="11" name="TextBox 2"/>
          <p:cNvSpPr txBox="1"/>
          <p:nvPr/>
        </p:nvSpPr>
        <p:spPr>
          <a:xfrm>
            <a:off x="488517" y="3151885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sz="2400" b="1" dirty="0" smtClean="0">
                <a:solidFill>
                  <a:srgbClr val="FFFFFF"/>
                </a:solidFill>
                <a:latin typeface="Myriad Web Pro"/>
              </a:rPr>
              <a:t>2</a:t>
            </a:r>
            <a:endParaRPr lang="en-US" sz="2400" b="1" dirty="0">
              <a:solidFill>
                <a:srgbClr val="FFFFFF"/>
              </a:solidFill>
              <a:latin typeface="Myriad Web Pro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513400" y="4274665"/>
            <a:ext cx="533400" cy="560457"/>
          </a:xfrm>
          <a:prstGeom prst="ellipse">
            <a:avLst/>
          </a:prstGeom>
          <a:solidFill>
            <a:srgbClr val="009FD6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en-US">
              <a:solidFill>
                <a:srgbClr val="FFFFFF"/>
              </a:solidFill>
              <a:latin typeface="Myriad Web Pro"/>
            </a:endParaRPr>
          </a:p>
        </p:txBody>
      </p:sp>
      <p:sp>
        <p:nvSpPr>
          <p:cNvPr id="13" name="TextBox 2"/>
          <p:cNvSpPr txBox="1"/>
          <p:nvPr/>
        </p:nvSpPr>
        <p:spPr>
          <a:xfrm>
            <a:off x="513400" y="4324061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sz="2400" b="1" dirty="0" smtClean="0">
                <a:solidFill>
                  <a:srgbClr val="FFFFFF"/>
                </a:solidFill>
                <a:latin typeface="Myriad Web Pro"/>
              </a:rPr>
              <a:t>3</a:t>
            </a:r>
            <a:endParaRPr lang="en-US" sz="2400" b="1" dirty="0">
              <a:solidFill>
                <a:srgbClr val="FFFFFF"/>
              </a:solidFill>
              <a:latin typeface="Myriad Web Pro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0091" y="5304531"/>
            <a:ext cx="1447799" cy="10043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rgbClr val="4B4B4B"/>
            </a:solidFill>
          </a:ln>
          <a:effectLst/>
        </p:spPr>
      </p:pic>
      <p:sp>
        <p:nvSpPr>
          <p:cNvPr id="15" name="Oval 14"/>
          <p:cNvSpPr/>
          <p:nvPr/>
        </p:nvSpPr>
        <p:spPr>
          <a:xfrm>
            <a:off x="488518" y="5503550"/>
            <a:ext cx="533400" cy="560457"/>
          </a:xfrm>
          <a:prstGeom prst="ellipse">
            <a:avLst/>
          </a:prstGeom>
          <a:solidFill>
            <a:srgbClr val="F7966B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en-US">
              <a:solidFill>
                <a:srgbClr val="FFFFFF"/>
              </a:solidFill>
              <a:latin typeface="Myriad Web Pro"/>
            </a:endParaRPr>
          </a:p>
        </p:txBody>
      </p:sp>
      <p:sp>
        <p:nvSpPr>
          <p:cNvPr id="16" name="TextBox 2"/>
          <p:cNvSpPr txBox="1"/>
          <p:nvPr/>
        </p:nvSpPr>
        <p:spPr>
          <a:xfrm>
            <a:off x="488518" y="5552946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sz="2400" b="1" dirty="0" smtClean="0">
                <a:solidFill>
                  <a:srgbClr val="FFFFFF"/>
                </a:solidFill>
                <a:latin typeface="Myriad Web Pro"/>
              </a:rPr>
              <a:t>4</a:t>
            </a:r>
            <a:endParaRPr lang="en-US" sz="2400" b="1" dirty="0">
              <a:solidFill>
                <a:srgbClr val="FFFFFF"/>
              </a:solidFill>
              <a:latin typeface="Myriad Web Pro"/>
            </a:endParaRPr>
          </a:p>
        </p:txBody>
      </p:sp>
      <p:sp>
        <p:nvSpPr>
          <p:cNvPr id="20" name="Title 1"/>
          <p:cNvSpPr txBox="1">
            <a:spLocks/>
          </p:cNvSpPr>
          <p:nvPr/>
        </p:nvSpPr>
        <p:spPr>
          <a:xfrm>
            <a:off x="1821963" y="412535"/>
            <a:ext cx="7322037" cy="506292"/>
          </a:xfrm>
          <a:prstGeom prst="rect">
            <a:avLst/>
          </a:prstGeom>
        </p:spPr>
        <p:txBody>
          <a:bodyPr anchor="b" anchorCtr="0"/>
          <a:lstStyle>
            <a:lvl1pPr algn="ctr" defTabSz="914400" rtl="0" eaLnBrk="1" latinLnBrk="0" hangingPunct="1">
              <a:lnSpc>
                <a:spcPts val="3000"/>
              </a:lnSpc>
              <a:spcBef>
                <a:spcPct val="0"/>
              </a:spcBef>
              <a:buNone/>
              <a:defRPr sz="2800" b="1" kern="1200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dirty="0" smtClean="0">
                <a:solidFill>
                  <a:srgbClr val="1B90CE"/>
                </a:solidFill>
              </a:rPr>
              <a:t>STEADI Implementation</a:t>
            </a:r>
            <a:endParaRPr lang="en-US" dirty="0">
              <a:solidFill>
                <a:srgbClr val="1B90CE"/>
              </a:solidFill>
            </a:endParaRPr>
          </a:p>
        </p:txBody>
      </p:sp>
      <p:sp>
        <p:nvSpPr>
          <p:cNvPr id="21" name="Content Placeholder 2"/>
          <p:cNvSpPr txBox="1">
            <a:spLocks/>
          </p:cNvSpPr>
          <p:nvPr/>
        </p:nvSpPr>
        <p:spPr>
          <a:xfrm>
            <a:off x="2464374" y="947458"/>
            <a:ext cx="6285045" cy="533139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Char char="q"/>
              <a:defRPr sz="2400" b="1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SzPct val="100000"/>
              <a:buFont typeface="Wingdings" pitchFamily="2" charset="2"/>
              <a:buChar char="§"/>
              <a:defRPr sz="20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SzPct val="70000"/>
              <a:buFont typeface="Courier New" pitchFamily="49" charset="0"/>
              <a:buChar char="o"/>
              <a:defRPr sz="1800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SzPct val="70000"/>
              <a:buFont typeface="Arial" pitchFamily="34" charset="0"/>
              <a:buChar char="•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Clr>
                <a:srgbClr val="0039A6"/>
              </a:buClr>
              <a:buFont typeface="Wingdings" pitchFamily="2" charset="2"/>
              <a:buNone/>
              <a:defRPr/>
            </a:pPr>
            <a:r>
              <a:rPr lang="en-US" sz="1400" b="0" i="1" dirty="0" smtClean="0">
                <a:solidFill>
                  <a:srgbClr val="4B4B4B"/>
                </a:solidFill>
              </a:rPr>
              <a:t>Focus on four priority areas to making fall prevention a routine part of clinical care</a:t>
            </a:r>
          </a:p>
          <a:p>
            <a:pPr marL="0" indent="0" algn="ctr">
              <a:buClr>
                <a:srgbClr val="0039A6"/>
              </a:buClr>
              <a:buFont typeface="Wingdings" pitchFamily="2" charset="2"/>
              <a:buNone/>
              <a:defRPr/>
            </a:pPr>
            <a:endParaRPr lang="en-US" sz="1800" i="1" dirty="0" smtClean="0">
              <a:solidFill>
                <a:srgbClr val="4B4B4B"/>
              </a:solidFill>
              <a:latin typeface="Myriad Web Pro"/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99462" y="404944"/>
            <a:ext cx="574666" cy="527115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3354" y="404944"/>
            <a:ext cx="706298" cy="532195"/>
          </a:xfrm>
          <a:prstGeom prst="rect">
            <a:avLst/>
          </a:prstGeom>
        </p:spPr>
      </p:pic>
      <p:sp>
        <p:nvSpPr>
          <p:cNvPr id="24" name="Content Placeholder 2"/>
          <p:cNvSpPr txBox="1">
            <a:spLocks/>
          </p:cNvSpPr>
          <p:nvPr/>
        </p:nvSpPr>
        <p:spPr>
          <a:xfrm>
            <a:off x="2537847" y="1683346"/>
            <a:ext cx="5867399" cy="106680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Char char="q"/>
              <a:defRPr sz="2400" b="1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SzPct val="100000"/>
              <a:buFont typeface="Wingdings" pitchFamily="2" charset="2"/>
              <a:buChar char="§"/>
              <a:defRPr sz="20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SzPct val="70000"/>
              <a:buFont typeface="Courier New" pitchFamily="49" charset="0"/>
              <a:buChar char="o"/>
              <a:defRPr sz="1800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SzPct val="70000"/>
              <a:buFont typeface="Arial" pitchFamily="34" charset="0"/>
              <a:buChar char="•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600"/>
              </a:spcAft>
              <a:buClr>
                <a:srgbClr val="0039A6">
                  <a:lumMod val="50000"/>
                </a:srgbClr>
              </a:buClr>
              <a:buSzPct val="100000"/>
              <a:buFont typeface="Wingdings" pitchFamily="2" charset="2"/>
              <a:buNone/>
              <a:defRPr/>
            </a:pPr>
            <a:r>
              <a:rPr lang="en-US" sz="1800" b="0" dirty="0">
                <a:solidFill>
                  <a:srgbClr val="4B4B4B"/>
                </a:solidFill>
              </a:rPr>
              <a:t>Health System </a:t>
            </a:r>
            <a:r>
              <a:rPr lang="en-US" sz="1800" b="0" dirty="0" smtClean="0">
                <a:solidFill>
                  <a:srgbClr val="4B4B4B"/>
                </a:solidFill>
              </a:rPr>
              <a:t>Implementation</a:t>
            </a:r>
          </a:p>
          <a:p>
            <a:pPr marL="0" indent="0">
              <a:spcBef>
                <a:spcPts val="0"/>
              </a:spcBef>
              <a:buClr>
                <a:srgbClr val="0039A6">
                  <a:lumMod val="50000"/>
                </a:srgbClr>
              </a:buClr>
              <a:buSzPct val="100000"/>
              <a:buFont typeface="Wingdings" pitchFamily="2" charset="2"/>
              <a:buNone/>
              <a:defRPr/>
            </a:pPr>
            <a:r>
              <a:rPr lang="en-US" sz="1200" b="0" dirty="0" smtClean="0">
                <a:solidFill>
                  <a:srgbClr val="4B4B4B"/>
                </a:solidFill>
              </a:rPr>
              <a:t>Develop EHR </a:t>
            </a:r>
            <a:r>
              <a:rPr lang="en-US" sz="1200" b="0" dirty="0">
                <a:solidFill>
                  <a:srgbClr val="4B4B4B"/>
                </a:solidFill>
              </a:rPr>
              <a:t>and other clinical decision support tool integration, </a:t>
            </a:r>
            <a:r>
              <a:rPr lang="en-US" sz="1200" b="0" dirty="0" smtClean="0">
                <a:solidFill>
                  <a:srgbClr val="4B4B4B"/>
                </a:solidFill>
              </a:rPr>
              <a:t>prevent </a:t>
            </a:r>
            <a:r>
              <a:rPr lang="en-US" sz="1200" b="0" dirty="0">
                <a:solidFill>
                  <a:srgbClr val="4B4B4B"/>
                </a:solidFill>
              </a:rPr>
              <a:t>fall-related hospital readmissions, </a:t>
            </a:r>
            <a:r>
              <a:rPr lang="en-US" sz="1200" b="0" dirty="0" smtClean="0">
                <a:solidFill>
                  <a:srgbClr val="4B4B4B"/>
                </a:solidFill>
              </a:rPr>
              <a:t>promote team-based </a:t>
            </a:r>
            <a:r>
              <a:rPr lang="en-US" sz="1200" b="0" dirty="0">
                <a:solidFill>
                  <a:srgbClr val="4B4B4B"/>
                </a:solidFill>
              </a:rPr>
              <a:t>care, link to community-based programs</a:t>
            </a:r>
          </a:p>
          <a:p>
            <a:pPr marL="0" indent="0">
              <a:spcBef>
                <a:spcPts val="0"/>
              </a:spcBef>
              <a:buClr>
                <a:srgbClr val="0039A6">
                  <a:lumMod val="50000"/>
                </a:srgbClr>
              </a:buClr>
              <a:buSzPct val="100000"/>
              <a:buFont typeface="Wingdings" pitchFamily="2" charset="2"/>
              <a:buNone/>
              <a:defRPr/>
            </a:pPr>
            <a:r>
              <a:rPr lang="en-US" sz="1200" b="0" dirty="0" smtClean="0">
                <a:solidFill>
                  <a:srgbClr val="4B4B4B"/>
                </a:solidFill>
              </a:rPr>
              <a:t> </a:t>
            </a:r>
          </a:p>
          <a:p>
            <a:pPr marL="0" indent="0">
              <a:spcBef>
                <a:spcPts val="0"/>
              </a:spcBef>
              <a:spcAft>
                <a:spcPts val="5400"/>
              </a:spcAft>
              <a:buClr>
                <a:srgbClr val="0039A6">
                  <a:lumMod val="50000"/>
                </a:srgbClr>
              </a:buClr>
              <a:buSzPct val="100000"/>
              <a:buFont typeface="Wingdings" pitchFamily="2" charset="2"/>
              <a:buNone/>
              <a:defRPr/>
            </a:pPr>
            <a:endParaRPr lang="en-US" sz="1800" b="0" dirty="0">
              <a:solidFill>
                <a:srgbClr val="4B4B4B"/>
              </a:solidFill>
            </a:endParaRPr>
          </a:p>
        </p:txBody>
      </p:sp>
      <p:sp>
        <p:nvSpPr>
          <p:cNvPr id="25" name="Content Placeholder 2"/>
          <p:cNvSpPr txBox="1">
            <a:spLocks/>
          </p:cNvSpPr>
          <p:nvPr/>
        </p:nvSpPr>
        <p:spPr>
          <a:xfrm>
            <a:off x="2537847" y="2837251"/>
            <a:ext cx="5867399" cy="115577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Char char="q"/>
              <a:defRPr sz="2400" b="1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SzPct val="100000"/>
              <a:buFont typeface="Wingdings" pitchFamily="2" charset="2"/>
              <a:buChar char="§"/>
              <a:defRPr sz="20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SzPct val="70000"/>
              <a:buFont typeface="Courier New" pitchFamily="49" charset="0"/>
              <a:buChar char="o"/>
              <a:defRPr sz="1800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SzPct val="70000"/>
              <a:buFont typeface="Arial" pitchFamily="34" charset="0"/>
              <a:buChar char="•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600"/>
              </a:spcAft>
              <a:buClr>
                <a:srgbClr val="0039A6">
                  <a:lumMod val="50000"/>
                </a:srgbClr>
              </a:buClr>
              <a:buSzPct val="100000"/>
              <a:buFont typeface="Wingdings" pitchFamily="2" charset="2"/>
              <a:buNone/>
              <a:defRPr/>
            </a:pPr>
            <a:r>
              <a:rPr lang="en-US" sz="1800" b="0" dirty="0">
                <a:solidFill>
                  <a:srgbClr val="4B4B4B"/>
                </a:solidFill>
              </a:rPr>
              <a:t>Billing, Reimbursement, and Provider Incentives</a:t>
            </a:r>
          </a:p>
          <a:p>
            <a:pPr marL="0" indent="0">
              <a:spcBef>
                <a:spcPts val="0"/>
              </a:spcBef>
              <a:buClr>
                <a:srgbClr val="0039A6">
                  <a:lumMod val="50000"/>
                </a:srgbClr>
              </a:buClr>
              <a:buSzPct val="100000"/>
              <a:buFont typeface="Wingdings" pitchFamily="2" charset="2"/>
              <a:buNone/>
              <a:defRPr/>
            </a:pPr>
            <a:r>
              <a:rPr lang="en-US" sz="1200" b="0" dirty="0" smtClean="0">
                <a:solidFill>
                  <a:srgbClr val="4B4B4B"/>
                </a:solidFill>
              </a:rPr>
              <a:t>Develop </a:t>
            </a:r>
            <a:r>
              <a:rPr lang="en-US" sz="1200" b="0" dirty="0">
                <a:solidFill>
                  <a:srgbClr val="4B4B4B"/>
                </a:solidFill>
              </a:rPr>
              <a:t>CPT Category 1 Codes, </a:t>
            </a:r>
            <a:r>
              <a:rPr lang="en-US" sz="1200" b="0" dirty="0" smtClean="0">
                <a:solidFill>
                  <a:srgbClr val="4B4B4B"/>
                </a:solidFill>
              </a:rPr>
              <a:t>generate CMS </a:t>
            </a:r>
            <a:r>
              <a:rPr lang="en-US" sz="1200" b="0" dirty="0">
                <a:solidFill>
                  <a:srgbClr val="4B4B4B"/>
                </a:solidFill>
              </a:rPr>
              <a:t>Quality Measures and incentive programs, </a:t>
            </a:r>
            <a:r>
              <a:rPr lang="en-US" sz="1200" b="0" dirty="0" smtClean="0">
                <a:solidFill>
                  <a:srgbClr val="4B4B4B"/>
                </a:solidFill>
              </a:rPr>
              <a:t>support USPSTF recommendations</a:t>
            </a:r>
            <a:endParaRPr lang="en-US" sz="1200" b="0" dirty="0">
              <a:solidFill>
                <a:srgbClr val="4B4B4B"/>
              </a:solidFill>
            </a:endParaRPr>
          </a:p>
          <a:p>
            <a:pPr marL="0" indent="0">
              <a:spcBef>
                <a:spcPts val="0"/>
              </a:spcBef>
              <a:spcAft>
                <a:spcPts val="5400"/>
              </a:spcAft>
              <a:buClr>
                <a:srgbClr val="0039A6">
                  <a:lumMod val="50000"/>
                </a:srgbClr>
              </a:buClr>
              <a:buSzPct val="100000"/>
              <a:buFont typeface="Wingdings" pitchFamily="2" charset="2"/>
              <a:buNone/>
              <a:defRPr/>
            </a:pPr>
            <a:endParaRPr lang="en-US" sz="1800" b="0" dirty="0">
              <a:solidFill>
                <a:srgbClr val="4B4B4B"/>
              </a:solidFill>
            </a:endParaRPr>
          </a:p>
        </p:txBody>
      </p:sp>
      <p:sp>
        <p:nvSpPr>
          <p:cNvPr id="26" name="Content Placeholder 2"/>
          <p:cNvSpPr txBox="1">
            <a:spLocks/>
          </p:cNvSpPr>
          <p:nvPr/>
        </p:nvSpPr>
        <p:spPr>
          <a:xfrm>
            <a:off x="2537847" y="4192881"/>
            <a:ext cx="5867399" cy="84171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Char char="q"/>
              <a:defRPr sz="2400" b="1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SzPct val="100000"/>
              <a:buFont typeface="Wingdings" pitchFamily="2" charset="2"/>
              <a:buChar char="§"/>
              <a:defRPr sz="20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SzPct val="70000"/>
              <a:buFont typeface="Courier New" pitchFamily="49" charset="0"/>
              <a:buChar char="o"/>
              <a:defRPr sz="1800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SzPct val="70000"/>
              <a:buFont typeface="Arial" pitchFamily="34" charset="0"/>
              <a:buChar char="•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600"/>
              </a:spcAft>
              <a:buClr>
                <a:srgbClr val="0039A6">
                  <a:lumMod val="50000"/>
                </a:srgbClr>
              </a:buClr>
              <a:buSzPct val="100000"/>
              <a:buFont typeface="Wingdings" pitchFamily="2" charset="2"/>
              <a:buNone/>
              <a:defRPr/>
            </a:pPr>
            <a:r>
              <a:rPr lang="en-US" sz="1800" b="0" dirty="0" smtClean="0">
                <a:solidFill>
                  <a:srgbClr val="4B4B4B"/>
                </a:solidFill>
              </a:rPr>
              <a:t>Training and Education</a:t>
            </a:r>
            <a:endParaRPr lang="en-US" sz="1800" b="0" dirty="0">
              <a:solidFill>
                <a:srgbClr val="4B4B4B"/>
              </a:solidFill>
            </a:endParaRPr>
          </a:p>
          <a:p>
            <a:pPr marL="0" indent="0">
              <a:spcBef>
                <a:spcPts val="0"/>
              </a:spcBef>
              <a:buClr>
                <a:srgbClr val="0039A6">
                  <a:lumMod val="50000"/>
                </a:srgbClr>
              </a:buClr>
              <a:buSzPct val="100000"/>
              <a:buFont typeface="Wingdings" pitchFamily="2" charset="2"/>
              <a:buNone/>
              <a:defRPr/>
            </a:pPr>
            <a:r>
              <a:rPr lang="en-US" sz="1200" b="0" dirty="0">
                <a:solidFill>
                  <a:srgbClr val="4B4B4B"/>
                </a:solidFill>
              </a:rPr>
              <a:t>Educate providers through various continuing medical education activities (CME</a:t>
            </a:r>
            <a:r>
              <a:rPr lang="en-US" sz="1200" b="0" dirty="0" smtClean="0">
                <a:solidFill>
                  <a:srgbClr val="4B4B4B"/>
                </a:solidFill>
              </a:rPr>
              <a:t>) and the </a:t>
            </a:r>
            <a:r>
              <a:rPr lang="en-US" sz="1200" b="0" dirty="0">
                <a:solidFill>
                  <a:srgbClr val="4B4B4B"/>
                </a:solidFill>
              </a:rPr>
              <a:t>provision of educational tools and resources</a:t>
            </a:r>
          </a:p>
          <a:p>
            <a:pPr marL="0" indent="0">
              <a:spcBef>
                <a:spcPts val="0"/>
              </a:spcBef>
              <a:buClr>
                <a:srgbClr val="0039A6">
                  <a:lumMod val="50000"/>
                </a:srgbClr>
              </a:buClr>
              <a:buSzPct val="100000"/>
              <a:buFont typeface="Wingdings" pitchFamily="2" charset="2"/>
              <a:buNone/>
              <a:defRPr/>
            </a:pPr>
            <a:r>
              <a:rPr lang="en-US" sz="1200" b="0" dirty="0" smtClean="0">
                <a:solidFill>
                  <a:srgbClr val="4B4B4B"/>
                </a:solidFill>
              </a:rPr>
              <a:t> </a:t>
            </a:r>
          </a:p>
          <a:p>
            <a:pPr marL="0" indent="0">
              <a:spcBef>
                <a:spcPts val="0"/>
              </a:spcBef>
              <a:spcAft>
                <a:spcPts val="5400"/>
              </a:spcAft>
              <a:buClr>
                <a:srgbClr val="0039A6">
                  <a:lumMod val="50000"/>
                </a:srgbClr>
              </a:buClr>
              <a:buSzPct val="100000"/>
              <a:buFont typeface="Wingdings" pitchFamily="2" charset="2"/>
              <a:buNone/>
              <a:defRPr/>
            </a:pPr>
            <a:endParaRPr lang="en-US" sz="1800" b="0" dirty="0">
              <a:solidFill>
                <a:srgbClr val="4B4B4B"/>
              </a:solidFill>
            </a:endParaRPr>
          </a:p>
        </p:txBody>
      </p:sp>
      <p:sp>
        <p:nvSpPr>
          <p:cNvPr id="27" name="Content Placeholder 2"/>
          <p:cNvSpPr txBox="1">
            <a:spLocks/>
          </p:cNvSpPr>
          <p:nvPr/>
        </p:nvSpPr>
        <p:spPr>
          <a:xfrm>
            <a:off x="2537847" y="5362920"/>
            <a:ext cx="5867399" cy="84171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Char char="q"/>
              <a:defRPr sz="2400" b="1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SzPct val="100000"/>
              <a:buFont typeface="Wingdings" pitchFamily="2" charset="2"/>
              <a:buChar char="§"/>
              <a:defRPr sz="20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SzPct val="70000"/>
              <a:buFont typeface="Courier New" pitchFamily="49" charset="0"/>
              <a:buChar char="o"/>
              <a:defRPr sz="1800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SzPct val="70000"/>
              <a:buFont typeface="Arial" pitchFamily="34" charset="0"/>
              <a:buChar char="•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600"/>
              </a:spcAft>
              <a:buClr>
                <a:srgbClr val="0039A6">
                  <a:lumMod val="50000"/>
                </a:srgbClr>
              </a:buClr>
              <a:buSzPct val="100000"/>
              <a:buFont typeface="Wingdings" pitchFamily="2" charset="2"/>
              <a:buNone/>
              <a:defRPr/>
            </a:pPr>
            <a:r>
              <a:rPr lang="en-US" sz="1800" b="0" dirty="0">
                <a:solidFill>
                  <a:srgbClr val="4B4B4B"/>
                </a:solidFill>
              </a:rPr>
              <a:t>Translation </a:t>
            </a:r>
            <a:r>
              <a:rPr lang="en-US" sz="1800" b="0" dirty="0" smtClean="0">
                <a:solidFill>
                  <a:srgbClr val="4B4B4B"/>
                </a:solidFill>
              </a:rPr>
              <a:t>and Communication</a:t>
            </a:r>
          </a:p>
          <a:p>
            <a:pPr marL="0" indent="0">
              <a:spcBef>
                <a:spcPts val="0"/>
              </a:spcBef>
              <a:buClr>
                <a:srgbClr val="0039A6">
                  <a:lumMod val="50000"/>
                </a:srgbClr>
              </a:buClr>
              <a:buSzPct val="100000"/>
              <a:buFont typeface="Wingdings" pitchFamily="2" charset="2"/>
              <a:buNone/>
              <a:defRPr/>
            </a:pPr>
            <a:r>
              <a:rPr lang="en-US" sz="1200" b="0" dirty="0">
                <a:solidFill>
                  <a:srgbClr val="4B4B4B"/>
                </a:solidFill>
              </a:rPr>
              <a:t>Conduct </a:t>
            </a:r>
            <a:r>
              <a:rPr lang="en-US" sz="1200" b="0" dirty="0" smtClean="0">
                <a:solidFill>
                  <a:srgbClr val="4B4B4B"/>
                </a:solidFill>
              </a:rPr>
              <a:t>research </a:t>
            </a:r>
            <a:r>
              <a:rPr lang="en-US" sz="1200" b="0" dirty="0">
                <a:solidFill>
                  <a:srgbClr val="4B4B4B"/>
                </a:solidFill>
              </a:rPr>
              <a:t>on the burden of falls and effective interventions, </a:t>
            </a:r>
            <a:r>
              <a:rPr lang="en-US" sz="1200" b="0" dirty="0" smtClean="0">
                <a:solidFill>
                  <a:srgbClr val="4B4B4B"/>
                </a:solidFill>
              </a:rPr>
              <a:t>develop tools &amp; resources </a:t>
            </a:r>
            <a:r>
              <a:rPr lang="en-US" sz="1200" b="0" dirty="0">
                <a:solidFill>
                  <a:srgbClr val="4B4B4B"/>
                </a:solidFill>
              </a:rPr>
              <a:t>for a variety of audiences – including providers, health systems, and the </a:t>
            </a:r>
            <a:r>
              <a:rPr lang="en-US" sz="1200" b="0" dirty="0" smtClean="0">
                <a:solidFill>
                  <a:srgbClr val="4B4B4B"/>
                </a:solidFill>
              </a:rPr>
              <a:t>public</a:t>
            </a:r>
            <a:endParaRPr lang="en-US" sz="1200" b="0" dirty="0">
              <a:solidFill>
                <a:srgbClr val="4B4B4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7517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58190" y="-32084"/>
            <a:ext cx="6978316" cy="673768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0178" y="445323"/>
            <a:ext cx="4203032" cy="565450"/>
          </a:xfrm>
        </p:spPr>
        <p:txBody>
          <a:bodyPr>
            <a:noAutofit/>
          </a:bodyPr>
          <a:lstStyle/>
          <a:p>
            <a:r>
              <a:rPr lang="en-US" b="1" dirty="0"/>
              <a:t>Integrating STEADI </a:t>
            </a:r>
            <a:r>
              <a:rPr lang="en-US" b="1" dirty="0" smtClean="0"/>
              <a:t>into 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3013" y="1966779"/>
            <a:ext cx="5301916" cy="1490224"/>
          </a:xfrm>
        </p:spPr>
        <p:txBody>
          <a:bodyPr>
            <a:normAutofit/>
          </a:bodyPr>
          <a:lstStyle/>
          <a:p>
            <a:endParaRPr lang="en-US" sz="2400" b="1" dirty="0" smtClean="0"/>
          </a:p>
          <a:p>
            <a:pPr>
              <a:spcBef>
                <a:spcPts val="1200"/>
              </a:spcBef>
            </a:pPr>
            <a:r>
              <a:rPr lang="en-US" sz="2400" dirty="0"/>
              <a:t>Oregon Health &amp; Science </a:t>
            </a:r>
            <a:r>
              <a:rPr lang="en-US" sz="2400" dirty="0" err="1" smtClean="0"/>
              <a:t>Univ</a:t>
            </a:r>
            <a:r>
              <a:rPr lang="en-US" sz="2400" dirty="0" smtClean="0"/>
              <a:t> </a:t>
            </a:r>
          </a:p>
          <a:p>
            <a:pPr>
              <a:spcBef>
                <a:spcPts val="0"/>
              </a:spcBef>
            </a:pPr>
            <a:r>
              <a:rPr lang="en-US" sz="2400" dirty="0" smtClean="0"/>
              <a:t>Epic’s </a:t>
            </a:r>
            <a:r>
              <a:rPr lang="en-US" sz="2400" dirty="0"/>
              <a:t>Clinical Program for </a:t>
            </a:r>
            <a:r>
              <a:rPr lang="en-US" sz="2400" dirty="0" smtClean="0"/>
              <a:t>STEADI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16970" y="4801851"/>
            <a:ext cx="6296527" cy="13101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57200" algn="l" defTabSz="457200" rtl="0" eaLnBrk="1" latinLnBrk="0" hangingPunct="1">
              <a:spcBef>
                <a:spcPct val="20000"/>
              </a:spcBef>
              <a:buClr>
                <a:srgbClr val="81B55A"/>
              </a:buClr>
              <a:buSzPct val="70000"/>
              <a:buFont typeface="Wingdings" panose="05000000000000000000" pitchFamily="2" charset="2"/>
              <a:buChar char="Ø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93BE6E"/>
              </a:buClr>
              <a:buSzPct val="70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93BE6E"/>
              </a:buClr>
              <a:buSzPct val="70000"/>
              <a:buFont typeface="Calibri" panose="020F0502020204030204" pitchFamily="34" charset="0"/>
              <a:buChar char="⁻"/>
              <a:defRPr sz="200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200"/>
              </a:spcBef>
            </a:pPr>
            <a:r>
              <a:rPr lang="en-US" sz="2400" dirty="0" smtClean="0">
                <a:solidFill>
                  <a:prstClr val="black"/>
                </a:solidFill>
              </a:rPr>
              <a:t>University </a:t>
            </a:r>
            <a:r>
              <a:rPr lang="en-US" sz="2400" dirty="0">
                <a:solidFill>
                  <a:prstClr val="black"/>
                </a:solidFill>
              </a:rPr>
              <a:t>of </a:t>
            </a:r>
            <a:r>
              <a:rPr lang="en-US" sz="2400" dirty="0" smtClean="0">
                <a:solidFill>
                  <a:prstClr val="black"/>
                </a:solidFill>
              </a:rPr>
              <a:t>Oklahoma</a:t>
            </a:r>
          </a:p>
          <a:p>
            <a:pPr>
              <a:spcBef>
                <a:spcPts val="0"/>
              </a:spcBef>
            </a:pPr>
            <a:r>
              <a:rPr lang="en-US" sz="2400" dirty="0" smtClean="0">
                <a:solidFill>
                  <a:prstClr val="black"/>
                </a:solidFill>
              </a:rPr>
              <a:t>STEADI module</a:t>
            </a:r>
          </a:p>
          <a:p>
            <a:pPr>
              <a:spcBef>
                <a:spcPts val="0"/>
              </a:spcBef>
            </a:pPr>
            <a:r>
              <a:rPr lang="en-US" sz="2400" dirty="0" smtClean="0">
                <a:solidFill>
                  <a:prstClr val="black"/>
                </a:solidFill>
              </a:rPr>
              <a:t>Medication management module</a:t>
            </a:r>
          </a:p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637673" y="834165"/>
            <a:ext cx="4588042" cy="56545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rgbClr val="1B90CE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/>
              <a:t>Electronic Health Records</a:t>
            </a:r>
            <a:endParaRPr lang="en-US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9247" y="2002143"/>
            <a:ext cx="1177214" cy="44813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9247" y="4186437"/>
            <a:ext cx="1660606" cy="602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811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57200" y="327507"/>
            <a:ext cx="4451684" cy="655298"/>
          </a:xfrm>
          <a:noFill/>
        </p:spPr>
        <p:txBody>
          <a:bodyPr>
            <a:noAutofit/>
          </a:bodyPr>
          <a:lstStyle/>
          <a:p>
            <a:r>
              <a:rPr lang="en-US" sz="4000" b="1" dirty="0">
                <a:effectLst>
                  <a:glow rad="114300">
                    <a:schemeClr val="bg1"/>
                  </a:glow>
                </a:effectLst>
              </a:rPr>
              <a:t>STEADI </a:t>
            </a:r>
            <a:r>
              <a:rPr lang="en-US" sz="4000" b="1" dirty="0" smtClean="0">
                <a:effectLst>
                  <a:glow rad="114300">
                    <a:schemeClr val="bg1"/>
                  </a:glow>
                </a:effectLst>
              </a:rPr>
              <a:t> connects. . . </a:t>
            </a:r>
            <a:endParaRPr lang="en-US" sz="4000" b="1" dirty="0">
              <a:effectLst>
                <a:glow rad="114300">
                  <a:schemeClr val="bg1"/>
                </a:glow>
              </a:effectLst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85"/>
            <a:ext cx="9144000" cy="6856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773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1513" y="409143"/>
            <a:ext cx="7330757" cy="451989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 smtClean="0"/>
              <a:t>Making it easier to implement effective community-based fall prevention programs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30172" y="3233067"/>
            <a:ext cx="1026695" cy="162769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9600" b="1" dirty="0" smtClean="0">
                <a:solidFill>
                  <a:srgbClr val="F7966B"/>
                </a:solidFill>
              </a:rPr>
              <a:t>+</a:t>
            </a:r>
            <a:endParaRPr lang="en-US" sz="9600" b="1" dirty="0">
              <a:solidFill>
                <a:srgbClr val="F7966B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7307" y="1853446"/>
            <a:ext cx="3228752" cy="417838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65748" y="5300956"/>
            <a:ext cx="1620253" cy="673768"/>
          </a:xfrm>
          <a:prstGeom prst="rect">
            <a:avLst/>
          </a:prstGeom>
          <a:solidFill>
            <a:srgbClr val="4697C4"/>
          </a:solidFill>
          <a:ln>
            <a:solidFill>
              <a:srgbClr val="4697C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srgbClr val="FFFFFF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93064" y="1860885"/>
            <a:ext cx="3223005" cy="417094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518485" y="5300956"/>
            <a:ext cx="1620253" cy="673768"/>
          </a:xfrm>
          <a:prstGeom prst="rect">
            <a:avLst/>
          </a:prstGeom>
          <a:solidFill>
            <a:srgbClr val="FDB813"/>
          </a:solidFill>
          <a:ln>
            <a:solidFill>
              <a:srgbClr val="FDB81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srgbClr val="FFFFFF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5748" y="472088"/>
            <a:ext cx="1073846" cy="809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961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11569" y="2070124"/>
            <a:ext cx="3684043" cy="1035863"/>
          </a:xfrm>
          <a:ln w="38100">
            <a:solidFill>
              <a:srgbClr val="93BE6E"/>
            </a:solidFill>
          </a:ln>
        </p:spPr>
        <p:txBody>
          <a:bodyPr>
            <a:noAutofit/>
          </a:bodyPr>
          <a:lstStyle/>
          <a:p>
            <a:r>
              <a:rPr lang="en-US" b="1" dirty="0" smtClean="0"/>
              <a:t>Trainings that Target Multiple Audiences 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6144" y="1012638"/>
            <a:ext cx="3641558" cy="2676527"/>
          </a:xfrm>
        </p:spPr>
        <p:txBody>
          <a:bodyPr>
            <a:normAutofit lnSpcReduction="10000"/>
          </a:bodyPr>
          <a:lstStyle/>
          <a:p>
            <a:pPr marL="0" indent="0">
              <a:spcBef>
                <a:spcPts val="0"/>
              </a:spcBef>
              <a:spcAft>
                <a:spcPts val="2400"/>
              </a:spcAft>
              <a:buNone/>
            </a:pPr>
            <a:r>
              <a:rPr lang="en-US" sz="2400" dirty="0"/>
              <a:t>SCREEN for fall risk</a:t>
            </a:r>
          </a:p>
          <a:p>
            <a:pPr marL="0" indent="0">
              <a:spcBef>
                <a:spcPts val="0"/>
              </a:spcBef>
              <a:spcAft>
                <a:spcPts val="2400"/>
              </a:spcAft>
              <a:buNone/>
            </a:pPr>
            <a:r>
              <a:rPr lang="en-US" sz="2400" dirty="0"/>
              <a:t>REVIEW and manage medications linked to falls</a:t>
            </a:r>
          </a:p>
          <a:p>
            <a:pPr marL="0" indent="0">
              <a:spcBef>
                <a:spcPts val="0"/>
              </a:spcBef>
              <a:spcAft>
                <a:spcPts val="2400"/>
              </a:spcAft>
              <a:buNone/>
            </a:pPr>
            <a:r>
              <a:rPr lang="en-US" sz="2400" dirty="0"/>
              <a:t>RECOMMEND daily vitamin D supplements</a:t>
            </a:r>
          </a:p>
          <a:p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55471" y="359109"/>
            <a:ext cx="5289177" cy="451989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rgbClr val="1B90CE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dirty="0"/>
              <a:t>S</a:t>
            </a:r>
            <a:r>
              <a:rPr lang="en-US" sz="2800" dirty="0" smtClean="0"/>
              <a:t>teps to save lives and save costs</a:t>
            </a:r>
            <a:endParaRPr lang="en-US" sz="2800" dirty="0"/>
          </a:p>
        </p:txBody>
      </p:sp>
      <p:sp>
        <p:nvSpPr>
          <p:cNvPr id="6" name="Oval 5"/>
          <p:cNvSpPr/>
          <p:nvPr/>
        </p:nvSpPr>
        <p:spPr>
          <a:xfrm>
            <a:off x="509788" y="951750"/>
            <a:ext cx="533400" cy="560457"/>
          </a:xfrm>
          <a:prstGeom prst="ellipse">
            <a:avLst/>
          </a:prstGeom>
          <a:solidFill>
            <a:srgbClr val="93BE6E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en-US">
              <a:solidFill>
                <a:srgbClr val="FFFFFF"/>
              </a:solidFill>
              <a:latin typeface="Myriad Web Pro"/>
            </a:endParaRPr>
          </a:p>
        </p:txBody>
      </p:sp>
      <p:sp>
        <p:nvSpPr>
          <p:cNvPr id="7" name="TextBox 2"/>
          <p:cNvSpPr txBox="1"/>
          <p:nvPr/>
        </p:nvSpPr>
        <p:spPr>
          <a:xfrm>
            <a:off x="509788" y="1001146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sz="2400" b="1" dirty="0" smtClean="0">
                <a:solidFill>
                  <a:srgbClr val="FFFFFF"/>
                </a:solidFill>
                <a:latin typeface="Myriad Web Pro"/>
              </a:rPr>
              <a:t>1</a:t>
            </a:r>
            <a:endParaRPr lang="en-US" sz="2400" b="1" dirty="0">
              <a:solidFill>
                <a:srgbClr val="FFFFFF"/>
              </a:solidFill>
              <a:latin typeface="Myriad Web Pro"/>
            </a:endParaRPr>
          </a:p>
        </p:txBody>
      </p:sp>
      <p:sp>
        <p:nvSpPr>
          <p:cNvPr id="8" name="Oval 7"/>
          <p:cNvSpPr/>
          <p:nvPr/>
        </p:nvSpPr>
        <p:spPr>
          <a:xfrm>
            <a:off x="509788" y="1780743"/>
            <a:ext cx="533400" cy="560457"/>
          </a:xfrm>
          <a:prstGeom prst="ellipse">
            <a:avLst/>
          </a:prstGeom>
          <a:solidFill>
            <a:srgbClr val="009FD6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en-US">
              <a:solidFill>
                <a:srgbClr val="FFFFFF"/>
              </a:solidFill>
              <a:latin typeface="Myriad Web Pro"/>
            </a:endParaRPr>
          </a:p>
        </p:txBody>
      </p:sp>
      <p:sp>
        <p:nvSpPr>
          <p:cNvPr id="9" name="TextBox 2"/>
          <p:cNvSpPr txBox="1"/>
          <p:nvPr/>
        </p:nvSpPr>
        <p:spPr>
          <a:xfrm>
            <a:off x="509788" y="1830139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sz="2400" b="1" dirty="0" smtClean="0">
                <a:solidFill>
                  <a:srgbClr val="FFFFFF"/>
                </a:solidFill>
                <a:latin typeface="Myriad Web Pro"/>
              </a:rPr>
              <a:t>2</a:t>
            </a:r>
            <a:endParaRPr lang="en-US" sz="2400" b="1" dirty="0">
              <a:solidFill>
                <a:srgbClr val="FFFFFF"/>
              </a:solidFill>
              <a:latin typeface="Myriad Web Pro"/>
            </a:endParaRPr>
          </a:p>
        </p:txBody>
      </p:sp>
      <p:sp>
        <p:nvSpPr>
          <p:cNvPr id="10" name="Oval 9"/>
          <p:cNvSpPr/>
          <p:nvPr/>
        </p:nvSpPr>
        <p:spPr>
          <a:xfrm>
            <a:off x="509788" y="2707846"/>
            <a:ext cx="533400" cy="560457"/>
          </a:xfrm>
          <a:prstGeom prst="ellipse">
            <a:avLst/>
          </a:prstGeom>
          <a:solidFill>
            <a:srgbClr val="F7966B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en-US">
              <a:solidFill>
                <a:srgbClr val="FFFFFF"/>
              </a:solidFill>
              <a:latin typeface="Myriad Web Pro"/>
            </a:endParaRPr>
          </a:p>
        </p:txBody>
      </p:sp>
      <p:sp>
        <p:nvSpPr>
          <p:cNvPr id="11" name="TextBox 2"/>
          <p:cNvSpPr txBox="1"/>
          <p:nvPr/>
        </p:nvSpPr>
        <p:spPr>
          <a:xfrm>
            <a:off x="509788" y="2757242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sz="2400" b="1" dirty="0" smtClean="0">
                <a:solidFill>
                  <a:srgbClr val="FFFFFF"/>
                </a:solidFill>
                <a:latin typeface="Myriad Web Pro"/>
              </a:rPr>
              <a:t>3</a:t>
            </a:r>
            <a:endParaRPr lang="en-US" sz="2400" b="1" dirty="0">
              <a:solidFill>
                <a:srgbClr val="FFFFFF"/>
              </a:solidFill>
              <a:latin typeface="Myriad Web Pro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98965" y="359109"/>
            <a:ext cx="2817278" cy="625311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/>
        </p:spPr>
      </p:pic>
      <p:sp>
        <p:nvSpPr>
          <p:cNvPr id="13" name="Title 1"/>
          <p:cNvSpPr txBox="1">
            <a:spLocks/>
          </p:cNvSpPr>
          <p:nvPr/>
        </p:nvSpPr>
        <p:spPr>
          <a:xfrm>
            <a:off x="5798965" y="984420"/>
            <a:ext cx="2817278" cy="451989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rgbClr val="1B90CE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smtClean="0"/>
              <a:t>Getting Started</a:t>
            </a:r>
            <a:endParaRPr lang="en-US" sz="2800" dirty="0"/>
          </a:p>
        </p:txBody>
      </p:sp>
      <p:sp>
        <p:nvSpPr>
          <p:cNvPr id="20" name="Title 1"/>
          <p:cNvSpPr txBox="1">
            <a:spLocks/>
          </p:cNvSpPr>
          <p:nvPr/>
        </p:nvSpPr>
        <p:spPr>
          <a:xfrm>
            <a:off x="250794" y="5773839"/>
            <a:ext cx="5574160" cy="451989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rgbClr val="1B90CE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/>
              <a:t>Insights from current </a:t>
            </a:r>
            <a:r>
              <a:rPr lang="en-US" dirty="0"/>
              <a:t>u</a:t>
            </a:r>
            <a:r>
              <a:rPr lang="en-US" dirty="0" smtClean="0"/>
              <a:t>sers</a:t>
            </a:r>
            <a:endParaRPr lang="en-US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7319" t="10863" r="2062" b="11053"/>
          <a:stretch/>
        </p:blipFill>
        <p:spPr>
          <a:xfrm>
            <a:off x="356422" y="4055189"/>
            <a:ext cx="2651487" cy="1786219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7490" t="11244" r="1498" b="11434"/>
          <a:stretch/>
        </p:blipFill>
        <p:spPr>
          <a:xfrm>
            <a:off x="3188253" y="4055811"/>
            <a:ext cx="2711663" cy="1798914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8753" t="11539" r="1730" b="11369"/>
          <a:stretch/>
        </p:blipFill>
        <p:spPr>
          <a:xfrm>
            <a:off x="6184899" y="4055811"/>
            <a:ext cx="2711664" cy="1834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919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2209800" y="1371600"/>
            <a:ext cx="6629400" cy="509467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Char char="q"/>
              <a:defRPr sz="2400" b="1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SzPct val="100000"/>
              <a:buFont typeface="Wingdings" pitchFamily="2" charset="2"/>
              <a:buChar char="§"/>
              <a:defRPr sz="20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SzPct val="70000"/>
              <a:buFont typeface="Courier New" pitchFamily="49" charset="0"/>
              <a:buChar char="o"/>
              <a:defRPr sz="1800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SzPct val="70000"/>
              <a:buFont typeface="Arial" pitchFamily="34" charset="0"/>
              <a:buChar char="•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spcAft>
                <a:spcPts val="1800"/>
              </a:spcAft>
              <a:buClr>
                <a:srgbClr val="0039A6">
                  <a:lumMod val="50000"/>
                </a:srgbClr>
              </a:buClr>
              <a:buFont typeface="Wingdings" pitchFamily="2" charset="2"/>
              <a:buNone/>
            </a:pPr>
            <a:r>
              <a:rPr lang="en-US" sz="2800" dirty="0" smtClean="0">
                <a:solidFill>
                  <a:srgbClr val="2F3C1A"/>
                </a:solidFill>
                <a:effectLst>
                  <a:glow rad="127000">
                    <a:srgbClr val="FFFFFF"/>
                  </a:glow>
                </a:effectLst>
                <a:uFill>
                  <a:solidFill>
                    <a:srgbClr val="C00000"/>
                  </a:solidFill>
                </a:uFill>
              </a:rPr>
              <a:t>Motor Vehicle Injury Prevention</a:t>
            </a:r>
            <a:endParaRPr lang="en-US" dirty="0" smtClean="0">
              <a:solidFill>
                <a:srgbClr val="2F3C1A"/>
              </a:solidFill>
              <a:effectLst>
                <a:glow rad="127000">
                  <a:srgbClr val="FFFFFF">
                    <a:alpha val="40000"/>
                  </a:srgbClr>
                </a:glow>
              </a:effectLst>
              <a:uFill>
                <a:solidFill>
                  <a:srgbClr val="C00000"/>
                </a:solidFill>
              </a:u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595978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6384" y="1078860"/>
            <a:ext cx="7880144" cy="857250"/>
          </a:xfrm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dirty="0" smtClean="0"/>
              <a:t>Motor Vehicle Injury Prevention Priority </a:t>
            </a:r>
            <a:r>
              <a:rPr lang="en-US" dirty="0"/>
              <a:t>A</a:t>
            </a:r>
            <a:r>
              <a:rPr lang="en-US" dirty="0" smtClean="0"/>
              <a:t>reas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66571" y="4545843"/>
            <a:ext cx="2392704" cy="904998"/>
          </a:xfrm>
          <a:solidFill>
            <a:srgbClr val="781D7E"/>
          </a:solidFill>
        </p:spPr>
        <p:txBody>
          <a:bodyPr anchor="ctr"/>
          <a:lstStyle/>
          <a:p>
            <a:pPr marL="0" indent="0" algn="ctr">
              <a:lnSpc>
                <a:spcPct val="250000"/>
              </a:lnSpc>
              <a:buNone/>
            </a:pPr>
            <a:r>
              <a:rPr lang="en-US" sz="2800" b="0" dirty="0">
                <a:solidFill>
                  <a:schemeClr val="bg2"/>
                </a:solidFill>
                <a:latin typeface="+mj-lt"/>
              </a:rPr>
              <a:t>Data </a:t>
            </a:r>
            <a:r>
              <a:rPr lang="en-US" sz="2800" b="0" dirty="0">
                <a:solidFill>
                  <a:schemeClr val="bg2"/>
                </a:solidFill>
                <a:latin typeface="+mj-lt"/>
              </a:rPr>
              <a:t>Linkage</a:t>
            </a:r>
            <a:endParaRPr lang="en-US" sz="2800" b="0" dirty="0">
              <a:solidFill>
                <a:schemeClr val="bg2"/>
              </a:solidFill>
              <a:latin typeface="+mj-lt"/>
            </a:endParaRPr>
          </a:p>
          <a:p>
            <a:pPr lvl="1"/>
            <a:endParaRPr lang="en-US" dirty="0"/>
          </a:p>
        </p:txBody>
      </p:sp>
      <p:grpSp>
        <p:nvGrpSpPr>
          <p:cNvPr id="22" name="Group 21"/>
          <p:cNvGrpSpPr/>
          <p:nvPr/>
        </p:nvGrpSpPr>
        <p:grpSpPr>
          <a:xfrm>
            <a:off x="1683560" y="2206946"/>
            <a:ext cx="2819022" cy="939976"/>
            <a:chOff x="3246691" y="939"/>
            <a:chExt cx="2820733" cy="1275772"/>
          </a:xfrm>
        </p:grpSpPr>
        <p:sp>
          <p:nvSpPr>
            <p:cNvPr id="36" name="Rectangle 35"/>
            <p:cNvSpPr/>
            <p:nvPr/>
          </p:nvSpPr>
          <p:spPr>
            <a:xfrm>
              <a:off x="3246691" y="939"/>
              <a:ext cx="2820733" cy="1275772"/>
            </a:xfrm>
            <a:prstGeom prst="rect">
              <a:avLst/>
            </a:prstGeom>
            <a:solidFill>
              <a:srgbClr val="00853F"/>
            </a:solidFill>
            <a:ln w="25400" cap="flat" cmpd="sng" algn="ctr">
              <a:solidFill>
                <a:srgbClr val="FFFFFF">
                  <a:hueOff val="0"/>
                  <a:satOff val="0"/>
                  <a:lumOff val="0"/>
                  <a:alphaOff val="0"/>
                </a:srgbClr>
              </a:solidFill>
              <a:prstDash val="solid"/>
            </a:ln>
            <a:effectLst/>
          </p:spPr>
        </p:sp>
        <p:sp>
          <p:nvSpPr>
            <p:cNvPr id="37" name="Rectangle 36"/>
            <p:cNvSpPr/>
            <p:nvPr/>
          </p:nvSpPr>
          <p:spPr>
            <a:xfrm>
              <a:off x="3246691" y="939"/>
              <a:ext cx="2820733" cy="127577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spcFirstLastPara="0" vert="horz" wrap="square" lIns="106680" tIns="106680" rIns="106680" bIns="106680" numCol="1" spcCol="1270" anchor="ctr" anchorCtr="0">
              <a:noAutofit/>
            </a:bodyPr>
            <a:lstStyle/>
            <a:p>
              <a:pPr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r>
                <a:rPr lang="en-US" sz="2800" dirty="0">
                  <a:solidFill>
                    <a:srgbClr val="FFFFFF"/>
                  </a:solidFill>
                </a:rPr>
                <a:t>Restraints</a:t>
              </a: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167341" y="3351398"/>
            <a:ext cx="2903867" cy="1022108"/>
            <a:chOff x="1774241" y="1478905"/>
            <a:chExt cx="2903867" cy="1284082"/>
          </a:xfrm>
        </p:grpSpPr>
        <p:sp>
          <p:nvSpPr>
            <p:cNvPr id="34" name="Rectangle 33"/>
            <p:cNvSpPr/>
            <p:nvPr/>
          </p:nvSpPr>
          <p:spPr>
            <a:xfrm>
              <a:off x="1774241" y="1478905"/>
              <a:ext cx="2820733" cy="1275772"/>
            </a:xfrm>
            <a:prstGeom prst="rect">
              <a:avLst/>
            </a:prstGeom>
            <a:solidFill>
              <a:srgbClr val="EC881D"/>
            </a:solidFill>
            <a:ln w="25400" cap="flat" cmpd="sng" algn="ctr">
              <a:solidFill>
                <a:srgbClr val="FFFFFF">
                  <a:hueOff val="0"/>
                  <a:satOff val="0"/>
                  <a:lumOff val="0"/>
                  <a:alphaOff val="0"/>
                </a:srgbClr>
              </a:solidFill>
              <a:prstDash val="solid"/>
            </a:ln>
            <a:effectLst/>
          </p:spPr>
        </p:sp>
        <p:sp>
          <p:nvSpPr>
            <p:cNvPr id="35" name="Rectangle 34"/>
            <p:cNvSpPr/>
            <p:nvPr/>
          </p:nvSpPr>
          <p:spPr>
            <a:xfrm>
              <a:off x="1857375" y="1487215"/>
              <a:ext cx="2820733" cy="127577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spcFirstLastPara="0" vert="horz" wrap="square" lIns="106680" tIns="106680" rIns="106680" bIns="106680" numCol="1" spcCol="1270" anchor="ctr" anchorCtr="0">
              <a:noAutofit/>
            </a:bodyPr>
            <a:lstStyle/>
            <a:p>
              <a:pPr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r>
                <a:rPr lang="en-US" sz="2800" dirty="0">
                  <a:solidFill>
                    <a:srgbClr val="FFFFFF"/>
                  </a:solidFill>
                </a:rPr>
                <a:t>Impaired Driving</a:t>
              </a: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6048816" y="2206946"/>
            <a:ext cx="2877712" cy="939976"/>
            <a:chOff x="3246691" y="2973490"/>
            <a:chExt cx="2820733" cy="1275772"/>
          </a:xfrm>
        </p:grpSpPr>
        <p:sp>
          <p:nvSpPr>
            <p:cNvPr id="32" name="Rectangle 31"/>
            <p:cNvSpPr/>
            <p:nvPr/>
          </p:nvSpPr>
          <p:spPr>
            <a:xfrm>
              <a:off x="3246691" y="2973490"/>
              <a:ext cx="2820733" cy="1275772"/>
            </a:xfrm>
            <a:prstGeom prst="rect">
              <a:avLst/>
            </a:prstGeom>
            <a:solidFill>
              <a:srgbClr val="7EB0CC"/>
            </a:solidFill>
            <a:ln w="25400" cap="flat" cmpd="sng" algn="ctr">
              <a:solidFill>
                <a:srgbClr val="FFFFFF">
                  <a:hueOff val="0"/>
                  <a:satOff val="0"/>
                  <a:lumOff val="0"/>
                  <a:alphaOff val="0"/>
                </a:srgbClr>
              </a:solidFill>
              <a:prstDash val="solid"/>
            </a:ln>
            <a:effectLst/>
          </p:spPr>
        </p:sp>
        <p:sp>
          <p:nvSpPr>
            <p:cNvPr id="33" name="Rectangle 32"/>
            <p:cNvSpPr/>
            <p:nvPr/>
          </p:nvSpPr>
          <p:spPr>
            <a:xfrm>
              <a:off x="3246691" y="2973490"/>
              <a:ext cx="2820733" cy="127577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spcFirstLastPara="0" vert="horz" wrap="square" lIns="106680" tIns="106680" rIns="106680" bIns="106680" numCol="1" spcCol="1270" anchor="ctr" anchorCtr="0">
              <a:noAutofit/>
            </a:bodyPr>
            <a:lstStyle/>
            <a:p>
              <a:pPr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r>
                <a:rPr lang="en-US" sz="2800" dirty="0">
                  <a:solidFill>
                    <a:srgbClr val="FFFFFF"/>
                  </a:solidFill>
                </a:rPr>
                <a:t>Tribes</a:t>
              </a: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4631436" y="3358012"/>
            <a:ext cx="2820733" cy="976738"/>
            <a:chOff x="1857375" y="4459765"/>
            <a:chExt cx="2820733" cy="1275772"/>
          </a:xfrm>
        </p:grpSpPr>
        <p:sp>
          <p:nvSpPr>
            <p:cNvPr id="30" name="Rectangle 29"/>
            <p:cNvSpPr/>
            <p:nvPr/>
          </p:nvSpPr>
          <p:spPr>
            <a:xfrm>
              <a:off x="1857375" y="4459765"/>
              <a:ext cx="2820733" cy="1275772"/>
            </a:xfrm>
            <a:prstGeom prst="rect">
              <a:avLst/>
            </a:prstGeom>
            <a:solidFill>
              <a:srgbClr val="7030A0"/>
            </a:solidFill>
            <a:ln w="25400" cap="flat" cmpd="sng" algn="ctr">
              <a:solidFill>
                <a:srgbClr val="FFFFFF">
                  <a:hueOff val="0"/>
                  <a:satOff val="0"/>
                  <a:lumOff val="0"/>
                  <a:alphaOff val="0"/>
                </a:srgbClr>
              </a:solidFill>
              <a:prstDash val="solid"/>
            </a:ln>
            <a:effectLst/>
          </p:spPr>
        </p:sp>
        <p:sp>
          <p:nvSpPr>
            <p:cNvPr id="31" name="Rectangle 30"/>
            <p:cNvSpPr/>
            <p:nvPr/>
          </p:nvSpPr>
          <p:spPr>
            <a:xfrm>
              <a:off x="1857375" y="4459765"/>
              <a:ext cx="2820733" cy="1275772"/>
            </a:xfrm>
            <a:prstGeom prst="rect">
              <a:avLst/>
            </a:prstGeom>
            <a:solidFill>
              <a:srgbClr val="005DAA"/>
            </a:solidFill>
            <a:ln>
              <a:noFill/>
            </a:ln>
            <a:effectLst/>
          </p:spPr>
          <p:txBody>
            <a:bodyPr spcFirstLastPara="0" vert="horz" wrap="square" lIns="106680" tIns="106680" rIns="106680" bIns="106680" numCol="1" spcCol="1270" anchor="ctr" anchorCtr="0">
              <a:noAutofit/>
            </a:bodyPr>
            <a:lstStyle/>
            <a:p>
              <a:pPr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r>
                <a:rPr lang="en-US" sz="2800" dirty="0">
                  <a:solidFill>
                    <a:srgbClr val="FFFFFF"/>
                  </a:solidFill>
                </a:rPr>
                <a:t>Older Adult Mobility</a:t>
              </a:r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35556" y="3376555"/>
            <a:ext cx="1367027" cy="97840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3106" y="2232522"/>
            <a:ext cx="1371600" cy="914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17720" y="2219706"/>
            <a:ext cx="1353313" cy="92721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06500" y="3351399"/>
            <a:ext cx="1320029" cy="98023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97361" y="4545841"/>
            <a:ext cx="1302868" cy="90500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2710" y="1221136"/>
            <a:ext cx="752393" cy="566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15764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857250"/>
            <a:ext cx="9144000" cy="5065776"/>
          </a:xfrm>
          <a:prstGeom prst="rect">
            <a:avLst/>
          </a:prstGeom>
        </p:spPr>
      </p:pic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2149065" y="3256789"/>
            <a:ext cx="4535199" cy="690371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Char char="q"/>
              <a:defRPr sz="2400" b="1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SzPct val="100000"/>
              <a:buFont typeface="Wingdings" pitchFamily="2" charset="2"/>
              <a:buChar char="§"/>
              <a:defRPr sz="20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SzPct val="70000"/>
              <a:buFont typeface="Courier New" pitchFamily="49" charset="0"/>
              <a:buChar char="o"/>
              <a:defRPr sz="1800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SzPct val="70000"/>
              <a:buFont typeface="Arial" pitchFamily="34" charset="0"/>
              <a:buChar char="•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Clr>
                <a:srgbClr val="0039A6">
                  <a:lumMod val="50000"/>
                </a:srgbClr>
              </a:buClr>
              <a:buNone/>
              <a:defRPr/>
            </a:pPr>
            <a:r>
              <a:rPr lang="en-US" sz="4800" dirty="0">
                <a:solidFill>
                  <a:srgbClr val="2A71A5"/>
                </a:solidFill>
                <a:effectLst>
                  <a:glow rad="127000">
                    <a:srgbClr val="FFFFFF"/>
                  </a:glow>
                </a:effectLst>
                <a:uFill>
                  <a:solidFill>
                    <a:srgbClr val="C00000"/>
                  </a:solidFill>
                </a:uFill>
                <a:latin typeface="Calibri" panose="020F0502020204030204" pitchFamily="34" charset="0"/>
              </a:rPr>
              <a:t>Road to Zero</a:t>
            </a:r>
            <a:endParaRPr lang="en-US" sz="4800" u="sng" dirty="0">
              <a:solidFill>
                <a:srgbClr val="2A71A5"/>
              </a:solidFill>
              <a:effectLst>
                <a:glow rad="127000">
                  <a:srgbClr val="FFFFFF">
                    <a:alpha val="40000"/>
                  </a:srgbClr>
                </a:glow>
              </a:effectLst>
              <a:uFill>
                <a:solidFill>
                  <a:srgbClr val="C00000"/>
                </a:solidFill>
              </a:uFill>
              <a:latin typeface="Calibri" panose="020F050202020403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599432" y="4661153"/>
            <a:ext cx="4544568" cy="730760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C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36593" y="4722875"/>
            <a:ext cx="1101309" cy="6240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68633" y="4692207"/>
            <a:ext cx="668653" cy="66865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3124" y="4707059"/>
            <a:ext cx="646005" cy="65380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21424" y="4715255"/>
            <a:ext cx="1213866" cy="27319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80657" y="5042553"/>
            <a:ext cx="1295400" cy="34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49988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66696" y="1234076"/>
            <a:ext cx="5486400" cy="551165"/>
          </a:xfrm>
        </p:spPr>
        <p:txBody>
          <a:bodyPr/>
          <a:lstStyle/>
          <a:p>
            <a:pPr algn="ctr"/>
            <a:r>
              <a:rPr lang="en-US" dirty="0"/>
              <a:t>Benchmarking </a:t>
            </a:r>
            <a:r>
              <a:rPr lang="en-US" dirty="0" smtClean="0"/>
              <a:t>Progress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55602" y="5163715"/>
            <a:ext cx="24254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solidFill>
                  <a:srgbClr val="0D121B"/>
                </a:solidFill>
                <a:latin typeface="Calibri" panose="020F0502020204030204" pitchFamily="34" charset="0"/>
                <a:ea typeface="ＭＳ Ｐゴシック" pitchFamily="34" charset="-128"/>
                <a:cs typeface="Arial" pitchFamily="34" charset="0"/>
              </a:rPr>
              <a:t>Michigan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857251"/>
            <a:ext cx="3353747" cy="413836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21608" y="1990732"/>
            <a:ext cx="5038344" cy="249073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36604" y="3598801"/>
            <a:ext cx="2401354" cy="208813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352954" y="5064973"/>
            <a:ext cx="27151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4000" b="1" dirty="0">
                <a:solidFill>
                  <a:srgbClr val="005DAA"/>
                </a:solidFill>
                <a:latin typeface="Calibri" panose="020F0502020204030204" pitchFamily="34" charset="0"/>
                <a:ea typeface="ＭＳ Ｐゴシック" pitchFamily="34" charset="-128"/>
                <a:cs typeface="Arial" pitchFamily="34" charset="0"/>
              </a:rPr>
              <a:t>PSR | 2015</a:t>
            </a:r>
          </a:p>
        </p:txBody>
      </p:sp>
    </p:spTree>
    <p:extLst>
      <p:ext uri="{BB962C8B-B14F-4D97-AF65-F5344CB8AC3E}">
        <p14:creationId xmlns:p14="http://schemas.microsoft.com/office/powerpoint/2010/main" val="231978763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550599" y="477873"/>
            <a:ext cx="8179054" cy="8379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fontAlgn="base">
              <a:lnSpc>
                <a:spcPts val="29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800" b="1" dirty="0" smtClean="0">
                <a:solidFill>
                  <a:srgbClr val="5D4D8A"/>
                </a:solidFill>
                <a:latin typeface="Calibri"/>
                <a:ea typeface="ＭＳ Ｐゴシック" pitchFamily="34" charset="-128"/>
                <a:cs typeface="Arial" pitchFamily="34" charset="0"/>
              </a:rPr>
              <a:t>Focus on what works and your best buys for lives saved and cost in every state</a:t>
            </a:r>
            <a:endParaRPr lang="en-US" sz="2800" b="1" dirty="0">
              <a:solidFill>
                <a:srgbClr val="5D4D8A"/>
              </a:solidFill>
              <a:latin typeface="Calibri"/>
              <a:ea typeface="ＭＳ Ｐゴシック" pitchFamily="34" charset="-128"/>
              <a:cs typeface="Arial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0" y="6275842"/>
            <a:ext cx="44988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r>
              <a:rPr lang="en-US" sz="1400" b="1" dirty="0" smtClean="0">
                <a:solidFill>
                  <a:srgbClr val="5D4D8A"/>
                </a:solidFill>
                <a:latin typeface="Calibri"/>
                <a:ea typeface="ＭＳ Ｐゴシック" pitchFamily="34" charset="-128"/>
                <a:cs typeface="Arial" pitchFamily="34" charset="0"/>
              </a:rPr>
              <a:t>http</a:t>
            </a:r>
            <a:r>
              <a:rPr lang="en-US" sz="1400" b="1" dirty="0">
                <a:solidFill>
                  <a:srgbClr val="5D4D8A"/>
                </a:solidFill>
                <a:latin typeface="Calibri"/>
                <a:ea typeface="ＭＳ Ｐゴシック" pitchFamily="34" charset="-128"/>
                <a:cs typeface="Arial" pitchFamily="34" charset="0"/>
              </a:rPr>
              <a:t>://</a:t>
            </a:r>
            <a:r>
              <a:rPr lang="en-US" sz="1400" b="1" dirty="0" smtClean="0">
                <a:solidFill>
                  <a:srgbClr val="5D4D8A"/>
                </a:solidFill>
                <a:latin typeface="Calibri"/>
                <a:ea typeface="ＭＳ Ｐゴシック" pitchFamily="34" charset="-128"/>
                <a:cs typeface="Arial" pitchFamily="34" charset="0"/>
              </a:rPr>
              <a:t>www.cdc.gov/motorvehiclesafety/</a:t>
            </a:r>
            <a:endParaRPr lang="en-US" b="1" dirty="0">
              <a:solidFill>
                <a:srgbClr val="5D4D8A"/>
              </a:solidFill>
              <a:latin typeface="Calibri"/>
              <a:ea typeface="ＭＳ Ｐゴシック" pitchFamily="34" charset="-128"/>
              <a:cs typeface="Arial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516878" y="5505717"/>
            <a:ext cx="2574756" cy="8233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fontAlgn="base">
              <a:lnSpc>
                <a:spcPts val="19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rgbClr val="004FA5"/>
                </a:solidFill>
                <a:latin typeface="Calibri"/>
                <a:ea typeface="ＭＳ Ｐゴシック" pitchFamily="34" charset="-128"/>
                <a:cs typeface="Arial" pitchFamily="34" charset="0"/>
              </a:rPr>
              <a:t>Motor Vehicle Prioritizing Interventions and Cost Calculator for States</a:t>
            </a:r>
            <a:endParaRPr lang="en-US" sz="1600" b="1" dirty="0">
              <a:solidFill>
                <a:srgbClr val="004FA5"/>
              </a:solidFill>
              <a:latin typeface="Calibri"/>
              <a:ea typeface="ＭＳ Ｐゴシック" pitchFamily="34" charset="-128"/>
              <a:cs typeface="Arial" pitchFamily="34" charset="0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39993" y="2315856"/>
            <a:ext cx="2207744" cy="2972500"/>
          </a:xfrm>
          <a:prstGeom prst="round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2625" y="1959460"/>
            <a:ext cx="4859482" cy="1095231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35444" y="3395049"/>
            <a:ext cx="3200400" cy="2461179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859266" y="1655960"/>
            <a:ext cx="3886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dirty="0" smtClean="0">
                <a:solidFill>
                  <a:srgbClr val="4B4B4B"/>
                </a:solidFill>
                <a:latin typeface="Calibri"/>
                <a:ea typeface="ＭＳ Ｐゴシック" pitchFamily="34" charset="-128"/>
                <a:cs typeface="Arial" pitchFamily="34" charset="0"/>
              </a:rPr>
              <a:t>State-Based Fact Sheets</a:t>
            </a:r>
            <a:endParaRPr lang="en-US" sz="2400" b="1" dirty="0">
              <a:solidFill>
                <a:srgbClr val="4B4B4B"/>
              </a:solidFill>
              <a:latin typeface="Calibri"/>
              <a:ea typeface="ＭＳ Ｐゴシック" pitchFamily="34" charset="-128"/>
              <a:cs typeface="Arial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100765" y="1627098"/>
            <a:ext cx="3886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dirty="0" smtClean="0">
                <a:solidFill>
                  <a:srgbClr val="4B4B4B"/>
                </a:solidFill>
                <a:latin typeface="Calibri"/>
                <a:ea typeface="ＭＳ Ｐゴシック" pitchFamily="34" charset="-128"/>
                <a:cs typeface="Arial" pitchFamily="34" charset="0"/>
              </a:rPr>
              <a:t>Cost Calculator</a:t>
            </a:r>
            <a:endParaRPr lang="en-US" sz="2400" b="1" dirty="0">
              <a:solidFill>
                <a:srgbClr val="4B4B4B"/>
              </a:solidFill>
              <a:latin typeface="Calibri"/>
              <a:ea typeface="ＭＳ Ｐゴシック" pitchFamily="34" charset="-128"/>
              <a:cs typeface="Arial" pitchFamily="34" charset="0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97564" y="5572357"/>
            <a:ext cx="884858" cy="666740"/>
          </a:xfrm>
          <a:prstGeom prst="rect">
            <a:avLst/>
          </a:prstGeom>
        </p:spPr>
      </p:pic>
      <p:cxnSp>
        <p:nvCxnSpPr>
          <p:cNvPr id="27" name="Straight Connector 26"/>
          <p:cNvCxnSpPr/>
          <p:nvPr/>
        </p:nvCxnSpPr>
        <p:spPr>
          <a:xfrm>
            <a:off x="6516878" y="5572357"/>
            <a:ext cx="0" cy="666740"/>
          </a:xfrm>
          <a:prstGeom prst="line">
            <a:avLst/>
          </a:prstGeom>
          <a:noFill/>
          <a:ln w="25400" cap="flat" cmpd="sng" algn="ctr">
            <a:solidFill>
              <a:srgbClr val="0061A6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352150715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48029" y="1458311"/>
            <a:ext cx="1498939" cy="2100171"/>
          </a:xfrm>
          <a:prstGeom prst="rect">
            <a:avLst/>
          </a:prstGeom>
        </p:spPr>
      </p:pic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6264" y="3793833"/>
            <a:ext cx="3573798" cy="2903183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6452" y="6220880"/>
            <a:ext cx="4873421" cy="451989"/>
          </a:xfrm>
        </p:spPr>
        <p:txBody>
          <a:bodyPr>
            <a:noAutofit/>
          </a:bodyPr>
          <a:lstStyle/>
          <a:p>
            <a:r>
              <a:rPr lang="en-US" sz="2400" dirty="0" smtClean="0">
                <a:solidFill>
                  <a:schemeClr val="tx1"/>
                </a:solidFill>
              </a:rPr>
              <a:t>Motor Vehicle Injury</a:t>
            </a:r>
            <a:endParaRPr lang="en-US" sz="2400" dirty="0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71106" y="4045093"/>
            <a:ext cx="3267542" cy="2178361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4547891" y="6223454"/>
            <a:ext cx="4460370" cy="451989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rgbClr val="1B90CE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 smtClean="0">
                <a:solidFill>
                  <a:prstClr val="black"/>
                </a:solidFill>
              </a:rPr>
              <a:t>Traumatic Brain Injury</a:t>
            </a:r>
            <a:endParaRPr lang="en-US" sz="2400" dirty="0">
              <a:solidFill>
                <a:prstClr val="black"/>
              </a:solidFill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969376" y="3354157"/>
            <a:ext cx="3170664" cy="451989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rgbClr val="1B90CE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 smtClean="0">
                <a:solidFill>
                  <a:prstClr val="black"/>
                </a:solidFill>
              </a:rPr>
              <a:t>Prescription Drugs</a:t>
            </a:r>
            <a:endParaRPr lang="en-US" sz="2400" dirty="0">
              <a:solidFill>
                <a:prstClr val="black"/>
              </a:solidFill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1240580" y="453136"/>
            <a:ext cx="7638585" cy="558577"/>
          </a:xfrm>
          <a:prstGeom prst="rect">
            <a:avLst/>
          </a:prstGeom>
          <a:noFill/>
        </p:spPr>
        <p:txBody>
          <a:bodyPr vert="horz" lIns="91440" tIns="45720" rIns="91440" bIns="45720" rtlCol="0" anchor="t" anchorCtr="0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rgbClr val="1B90CE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 </a:t>
            </a:r>
            <a:r>
              <a:rPr lang="en-US" sz="3600" b="1" dirty="0" smtClean="0">
                <a:solidFill>
                  <a:srgbClr val="0061A6"/>
                </a:solidFill>
              </a:rPr>
              <a:t>Four Priority Injury Topics at CDC</a:t>
            </a:r>
            <a:endParaRPr lang="en-US" sz="3600" b="1" dirty="0">
              <a:solidFill>
                <a:srgbClr val="0061A6"/>
              </a:solidFill>
            </a:endParaRPr>
          </a:p>
          <a:p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3535" y="490041"/>
            <a:ext cx="855707" cy="644775"/>
          </a:xfrm>
          <a:prstGeom prst="rect">
            <a:avLst/>
          </a:prstGeom>
        </p:spPr>
      </p:pic>
      <p:sp>
        <p:nvSpPr>
          <p:cNvPr id="20" name="Title 1"/>
          <p:cNvSpPr txBox="1">
            <a:spLocks/>
          </p:cNvSpPr>
          <p:nvPr/>
        </p:nvSpPr>
        <p:spPr>
          <a:xfrm>
            <a:off x="4134839" y="3373934"/>
            <a:ext cx="4873421" cy="451989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rgbClr val="1B90CE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 smtClean="0">
                <a:solidFill>
                  <a:prstClr val="black"/>
                </a:solidFill>
              </a:rPr>
              <a:t>Older Adult Falls</a:t>
            </a:r>
            <a:endParaRPr lang="en-US" sz="2400" dirty="0">
              <a:solidFill>
                <a:prstClr val="black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38800" y="1640338"/>
            <a:ext cx="2041438" cy="1662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211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857250"/>
            <a:ext cx="9144000" cy="504748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86985" y="1638532"/>
            <a:ext cx="2704213" cy="3498111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644527" y="1727432"/>
            <a:ext cx="4546854" cy="798053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Char char="q"/>
              <a:defRPr sz="2400" b="1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SzPct val="100000"/>
              <a:buFont typeface="Wingdings" pitchFamily="2" charset="2"/>
              <a:buChar char="§"/>
              <a:defRPr sz="20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SzPct val="70000"/>
              <a:buFont typeface="Courier New" pitchFamily="49" charset="0"/>
              <a:buChar char="o"/>
              <a:defRPr sz="1800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SzPct val="70000"/>
              <a:buFont typeface="Arial" pitchFamily="34" charset="0"/>
              <a:buChar char="•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Clr>
                <a:srgbClr val="000000"/>
              </a:buClr>
              <a:buNone/>
              <a:defRPr/>
            </a:pPr>
            <a:r>
              <a:rPr lang="en-US" b="0" dirty="0">
                <a:solidFill>
                  <a:srgbClr val="000000"/>
                </a:solidFill>
                <a:effectLst>
                  <a:glow rad="127000">
                    <a:srgbClr val="FFFFFF"/>
                  </a:glow>
                </a:effectLst>
                <a:latin typeface="Calibri" panose="020F0502020204030204" pitchFamily="34" charset="0"/>
              </a:rPr>
              <a:t>Linking Data for a Comprehensive Understanding of Crashes</a:t>
            </a:r>
          </a:p>
          <a:p>
            <a:pPr marL="0" indent="0">
              <a:spcBef>
                <a:spcPts val="0"/>
              </a:spcBef>
              <a:buClr>
                <a:srgbClr val="000000"/>
              </a:buClr>
              <a:buNone/>
              <a:defRPr/>
            </a:pPr>
            <a:r>
              <a:rPr lang="en-US" b="0" dirty="0">
                <a:solidFill>
                  <a:srgbClr val="000000"/>
                </a:solidFill>
                <a:effectLst>
                  <a:glow rad="127000">
                    <a:srgbClr val="FFFFFF"/>
                  </a:glow>
                </a:effectLst>
                <a:latin typeface="Calibri" panose="020F0502020204030204" pitchFamily="34" charset="0"/>
              </a:rPr>
              <a:t>.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12873" y="4613036"/>
            <a:ext cx="1778508" cy="523607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37160" y="5596962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rgbClr val="0D121B"/>
                </a:solidFill>
                <a:latin typeface="Calibri" panose="020F0502020204030204" pitchFamily="34" charset="0"/>
              </a:rPr>
              <a:t>http://www.cdc.gov/motorvehiclesafety/linkage </a:t>
            </a:r>
          </a:p>
        </p:txBody>
      </p:sp>
    </p:spTree>
    <p:extLst>
      <p:ext uri="{BB962C8B-B14F-4D97-AF65-F5344CB8AC3E}">
        <p14:creationId xmlns:p14="http://schemas.microsoft.com/office/powerpoint/2010/main" val="278133053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0646" y="2316485"/>
            <a:ext cx="2324154" cy="154943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rgbClr val="4B4B4B"/>
            </a:solidFill>
          </a:ln>
          <a:effectLst/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0764" y="4275533"/>
            <a:ext cx="2323918" cy="154943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rgbClr val="4B4B4B"/>
            </a:solidFill>
          </a:ln>
          <a:effectLst/>
        </p:spPr>
      </p:pic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3408030" y="2237312"/>
            <a:ext cx="5222740" cy="4189664"/>
          </a:xfrm>
        </p:spPr>
        <p:txBody>
          <a:bodyPr>
            <a:normAutofit fontScale="92500" lnSpcReduction="10000"/>
          </a:bodyPr>
          <a:lstStyle/>
          <a:p>
            <a:pPr>
              <a:spcBef>
                <a:spcPts val="0"/>
              </a:spcBef>
              <a:spcAft>
                <a:spcPts val="2400"/>
              </a:spcAft>
              <a:buClr>
                <a:srgbClr val="71B13C"/>
              </a:buClr>
            </a:pPr>
            <a:r>
              <a:rPr lang="en-US" sz="2400" dirty="0" smtClean="0"/>
              <a:t>Mobility-related deaths are the leading cause of injury death for adults aged 65 years and above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71B13C"/>
              </a:buClr>
            </a:pPr>
            <a:r>
              <a:rPr lang="en-US" sz="2400" dirty="0" smtClean="0"/>
              <a:t>Mobility </a:t>
            </a:r>
            <a:r>
              <a:rPr lang="en-US" sz="2400" dirty="0"/>
              <a:t>Planning Tool </a:t>
            </a:r>
            <a:endParaRPr lang="en-US" sz="2400" dirty="0" smtClean="0"/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rgbClr val="71B13C"/>
              </a:buClr>
            </a:pPr>
            <a:r>
              <a:rPr lang="en-US" dirty="0" smtClean="0"/>
              <a:t>Targets adults </a:t>
            </a:r>
            <a:r>
              <a:rPr lang="en-US" dirty="0"/>
              <a:t>age 60-74 </a:t>
            </a:r>
            <a:endParaRPr lang="en-US" dirty="0" smtClean="0"/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rgbClr val="71B13C"/>
              </a:buClr>
            </a:pPr>
            <a:r>
              <a:rPr lang="en-US" dirty="0"/>
              <a:t>P</a:t>
            </a:r>
            <a:r>
              <a:rPr lang="en-US" dirty="0" smtClean="0"/>
              <a:t>lan </a:t>
            </a:r>
            <a:r>
              <a:rPr lang="en-US" dirty="0"/>
              <a:t>for mobility changes as </a:t>
            </a:r>
            <a:r>
              <a:rPr lang="en-US" dirty="0" smtClean="0"/>
              <a:t>you </a:t>
            </a:r>
            <a:r>
              <a:rPr lang="en-US" dirty="0"/>
              <a:t>age in the same way that </a:t>
            </a:r>
            <a:r>
              <a:rPr lang="en-US" dirty="0" smtClean="0"/>
              <a:t>you </a:t>
            </a:r>
            <a:r>
              <a:rPr lang="en-US" dirty="0"/>
              <a:t>may plan financially for </a:t>
            </a:r>
            <a:r>
              <a:rPr lang="en-US" dirty="0" smtClean="0"/>
              <a:t>retirement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rgbClr val="71B13C"/>
              </a:buClr>
            </a:pPr>
            <a:r>
              <a:rPr lang="en-US" dirty="0" smtClean="0"/>
              <a:t>Leverages broad array of partner resources</a:t>
            </a:r>
            <a:endParaRPr lang="en-US" dirty="0"/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dirty="0"/>
          </a:p>
        </p:txBody>
      </p:sp>
      <p:sp>
        <p:nvSpPr>
          <p:cNvPr id="11" name="object 13"/>
          <p:cNvSpPr/>
          <p:nvPr/>
        </p:nvSpPr>
        <p:spPr>
          <a:xfrm>
            <a:off x="4909460" y="476678"/>
            <a:ext cx="157480" cy="196215"/>
          </a:xfrm>
          <a:custGeom>
            <a:avLst/>
            <a:gdLst/>
            <a:ahLst/>
            <a:cxnLst/>
            <a:rect l="l" t="t" r="r" b="b"/>
            <a:pathLst>
              <a:path w="157480" h="196215">
                <a:moveTo>
                  <a:pt x="78583" y="0"/>
                </a:moveTo>
                <a:lnTo>
                  <a:pt x="40174" y="9988"/>
                </a:lnTo>
                <a:lnTo>
                  <a:pt x="12147" y="38378"/>
                </a:lnTo>
                <a:lnTo>
                  <a:pt x="0" y="82803"/>
                </a:lnTo>
                <a:lnTo>
                  <a:pt x="838" y="99303"/>
                </a:lnTo>
                <a:lnTo>
                  <a:pt x="12825" y="144366"/>
                </a:lnTo>
                <a:lnTo>
                  <a:pt x="36335" y="178377"/>
                </a:lnTo>
                <a:lnTo>
                  <a:pt x="67916" y="195675"/>
                </a:lnTo>
                <a:lnTo>
                  <a:pt x="82015" y="194691"/>
                </a:lnTo>
                <a:lnTo>
                  <a:pt x="118172" y="178229"/>
                </a:lnTo>
                <a:lnTo>
                  <a:pt x="143573" y="146295"/>
                </a:lnTo>
                <a:lnTo>
                  <a:pt x="156230" y="105042"/>
                </a:lnTo>
                <a:lnTo>
                  <a:pt x="157274" y="90284"/>
                </a:lnTo>
                <a:lnTo>
                  <a:pt x="156116" y="73010"/>
                </a:lnTo>
                <a:lnTo>
                  <a:pt x="140276" y="31364"/>
                </a:lnTo>
                <a:lnTo>
                  <a:pt x="110024" y="6499"/>
                </a:lnTo>
                <a:lnTo>
                  <a:pt x="78583" y="0"/>
                </a:lnTo>
                <a:close/>
              </a:path>
            </a:pathLst>
          </a:custGeom>
          <a:solidFill>
            <a:srgbClr val="009FD6"/>
          </a:solidFill>
        </p:spPr>
        <p:txBody>
          <a:bodyPr wrap="square" lIns="0" tIns="0" rIns="0" bIns="0" rtlCol="0"/>
          <a:lstStyle/>
          <a:p>
            <a:pPr defTabSz="457200"/>
            <a:endParaRPr>
              <a:solidFill>
                <a:prstClr val="black"/>
              </a:solidFill>
            </a:endParaRPr>
          </a:p>
        </p:txBody>
      </p:sp>
      <p:sp>
        <p:nvSpPr>
          <p:cNvPr id="12" name="object 14"/>
          <p:cNvSpPr/>
          <p:nvPr/>
        </p:nvSpPr>
        <p:spPr>
          <a:xfrm>
            <a:off x="4830633" y="653762"/>
            <a:ext cx="314960" cy="118110"/>
          </a:xfrm>
          <a:custGeom>
            <a:avLst/>
            <a:gdLst/>
            <a:ahLst/>
            <a:cxnLst/>
            <a:rect l="l" t="t" r="r" b="b"/>
            <a:pathLst>
              <a:path w="314960" h="118109">
                <a:moveTo>
                  <a:pt x="86321" y="0"/>
                </a:moveTo>
                <a:lnTo>
                  <a:pt x="78701" y="0"/>
                </a:lnTo>
                <a:lnTo>
                  <a:pt x="64239" y="1341"/>
                </a:lnTo>
                <a:lnTo>
                  <a:pt x="26983" y="19503"/>
                </a:lnTo>
                <a:lnTo>
                  <a:pt x="4086" y="53736"/>
                </a:lnTo>
                <a:lnTo>
                  <a:pt x="0" y="108204"/>
                </a:lnTo>
                <a:lnTo>
                  <a:pt x="0" y="114096"/>
                </a:lnTo>
                <a:lnTo>
                  <a:pt x="3937" y="118033"/>
                </a:lnTo>
                <a:lnTo>
                  <a:pt x="310857" y="118033"/>
                </a:lnTo>
                <a:lnTo>
                  <a:pt x="314820" y="114096"/>
                </a:lnTo>
                <a:lnTo>
                  <a:pt x="314820" y="78727"/>
                </a:lnTo>
                <a:lnTo>
                  <a:pt x="313478" y="64247"/>
                </a:lnTo>
                <a:lnTo>
                  <a:pt x="309616" y="50631"/>
                </a:lnTo>
                <a:lnTo>
                  <a:pt x="303904" y="38987"/>
                </a:lnTo>
                <a:lnTo>
                  <a:pt x="166922" y="38987"/>
                </a:lnTo>
                <a:lnTo>
                  <a:pt x="151445" y="38205"/>
                </a:lnTo>
                <a:lnTo>
                  <a:pt x="114914" y="25220"/>
                </a:lnTo>
                <a:lnTo>
                  <a:pt x="97139" y="8769"/>
                </a:lnTo>
                <a:lnTo>
                  <a:pt x="90627" y="4064"/>
                </a:lnTo>
                <a:lnTo>
                  <a:pt x="86321" y="0"/>
                </a:lnTo>
                <a:close/>
              </a:path>
              <a:path w="314960" h="118109">
                <a:moveTo>
                  <a:pt x="232410" y="0"/>
                </a:moveTo>
                <a:lnTo>
                  <a:pt x="230428" y="0"/>
                </a:lnTo>
                <a:lnTo>
                  <a:pt x="224539" y="4082"/>
                </a:lnTo>
                <a:lnTo>
                  <a:pt x="222580" y="7988"/>
                </a:lnTo>
                <a:lnTo>
                  <a:pt x="213500" y="17803"/>
                </a:lnTo>
                <a:lnTo>
                  <a:pt x="203302" y="25937"/>
                </a:lnTo>
                <a:lnTo>
                  <a:pt x="192078" y="32265"/>
                </a:lnTo>
                <a:lnTo>
                  <a:pt x="179920" y="36657"/>
                </a:lnTo>
                <a:lnTo>
                  <a:pt x="166922" y="38987"/>
                </a:lnTo>
                <a:lnTo>
                  <a:pt x="303904" y="38987"/>
                </a:lnTo>
                <a:lnTo>
                  <a:pt x="273875" y="9706"/>
                </a:lnTo>
                <a:lnTo>
                  <a:pt x="247259" y="791"/>
                </a:lnTo>
                <a:lnTo>
                  <a:pt x="232410" y="0"/>
                </a:lnTo>
                <a:close/>
              </a:path>
            </a:pathLst>
          </a:custGeom>
          <a:solidFill>
            <a:srgbClr val="009FD6"/>
          </a:solidFill>
        </p:spPr>
        <p:txBody>
          <a:bodyPr wrap="square" lIns="0" tIns="0" rIns="0" bIns="0" rtlCol="0"/>
          <a:lstStyle/>
          <a:p>
            <a:pPr defTabSz="457200"/>
            <a:endParaRPr>
              <a:solidFill>
                <a:prstClr val="black"/>
              </a:solidFill>
            </a:endParaRPr>
          </a:p>
        </p:txBody>
      </p:sp>
      <p:sp>
        <p:nvSpPr>
          <p:cNvPr id="13" name="object 15"/>
          <p:cNvSpPr/>
          <p:nvPr/>
        </p:nvSpPr>
        <p:spPr>
          <a:xfrm>
            <a:off x="4832623" y="910331"/>
            <a:ext cx="313055" cy="289560"/>
          </a:xfrm>
          <a:custGeom>
            <a:avLst/>
            <a:gdLst/>
            <a:ahLst/>
            <a:cxnLst/>
            <a:rect l="l" t="t" r="r" b="b"/>
            <a:pathLst>
              <a:path w="313055" h="289559">
                <a:moveTo>
                  <a:pt x="272503" y="154927"/>
                </a:moveTo>
                <a:lnTo>
                  <a:pt x="37376" y="154927"/>
                </a:lnTo>
                <a:lnTo>
                  <a:pt x="37363" y="289026"/>
                </a:lnTo>
                <a:lnTo>
                  <a:pt x="91998" y="289026"/>
                </a:lnTo>
                <a:lnTo>
                  <a:pt x="91998" y="219875"/>
                </a:lnTo>
                <a:lnTo>
                  <a:pt x="272503" y="219875"/>
                </a:lnTo>
                <a:lnTo>
                  <a:pt x="272503" y="154927"/>
                </a:lnTo>
                <a:close/>
              </a:path>
              <a:path w="313055" h="289559">
                <a:moveTo>
                  <a:pt x="272503" y="219875"/>
                </a:moveTo>
                <a:lnTo>
                  <a:pt x="161734" y="219875"/>
                </a:lnTo>
                <a:lnTo>
                  <a:pt x="161734" y="289026"/>
                </a:lnTo>
                <a:lnTo>
                  <a:pt x="272503" y="289026"/>
                </a:lnTo>
                <a:lnTo>
                  <a:pt x="272503" y="219875"/>
                </a:lnTo>
                <a:close/>
              </a:path>
              <a:path w="313055" h="289559">
                <a:moveTo>
                  <a:pt x="154914" y="0"/>
                </a:moveTo>
                <a:lnTo>
                  <a:pt x="0" y="154927"/>
                </a:lnTo>
                <a:lnTo>
                  <a:pt x="312826" y="154927"/>
                </a:lnTo>
                <a:lnTo>
                  <a:pt x="154914" y="0"/>
                </a:lnTo>
                <a:close/>
              </a:path>
            </a:pathLst>
          </a:custGeom>
          <a:solidFill>
            <a:srgbClr val="71B13C"/>
          </a:solidFill>
        </p:spPr>
        <p:txBody>
          <a:bodyPr wrap="square" lIns="0" tIns="0" rIns="0" bIns="0" rtlCol="0"/>
          <a:lstStyle/>
          <a:p>
            <a:pPr defTabSz="457200"/>
            <a:endParaRPr>
              <a:solidFill>
                <a:prstClr val="black"/>
              </a:solidFill>
            </a:endParaRPr>
          </a:p>
        </p:txBody>
      </p:sp>
      <p:sp>
        <p:nvSpPr>
          <p:cNvPr id="14" name="object 16"/>
          <p:cNvSpPr/>
          <p:nvPr/>
        </p:nvSpPr>
        <p:spPr>
          <a:xfrm>
            <a:off x="5017098" y="1555323"/>
            <a:ext cx="122555" cy="74295"/>
          </a:xfrm>
          <a:custGeom>
            <a:avLst/>
            <a:gdLst/>
            <a:ahLst/>
            <a:cxnLst/>
            <a:rect l="l" t="t" r="r" b="b"/>
            <a:pathLst>
              <a:path w="122555" h="74295">
                <a:moveTo>
                  <a:pt x="48034" y="0"/>
                </a:moveTo>
                <a:lnTo>
                  <a:pt x="34623" y="1210"/>
                </a:lnTo>
                <a:lnTo>
                  <a:pt x="22003" y="4697"/>
                </a:lnTo>
                <a:lnTo>
                  <a:pt x="10391" y="10250"/>
                </a:lnTo>
                <a:lnTo>
                  <a:pt x="0" y="17654"/>
                </a:lnTo>
                <a:lnTo>
                  <a:pt x="5837" y="26727"/>
                </a:lnTo>
                <a:lnTo>
                  <a:pt x="10359" y="37136"/>
                </a:lnTo>
                <a:lnTo>
                  <a:pt x="13116" y="49049"/>
                </a:lnTo>
                <a:lnTo>
                  <a:pt x="13655" y="62635"/>
                </a:lnTo>
                <a:lnTo>
                  <a:pt x="122202" y="74155"/>
                </a:lnTo>
                <a:lnTo>
                  <a:pt x="110274" y="33810"/>
                </a:lnTo>
                <a:lnTo>
                  <a:pt x="79375" y="6927"/>
                </a:lnTo>
                <a:lnTo>
                  <a:pt x="51853" y="96"/>
                </a:lnTo>
                <a:lnTo>
                  <a:pt x="48034" y="0"/>
                </a:lnTo>
                <a:close/>
              </a:path>
            </a:pathLst>
          </a:custGeom>
          <a:solidFill>
            <a:srgbClr val="F99B1C"/>
          </a:solidFill>
        </p:spPr>
        <p:txBody>
          <a:bodyPr wrap="square" lIns="0" tIns="0" rIns="0" bIns="0" rtlCol="0"/>
          <a:lstStyle/>
          <a:p>
            <a:pPr defTabSz="457200"/>
            <a:endParaRPr>
              <a:solidFill>
                <a:prstClr val="black"/>
              </a:solidFill>
            </a:endParaRPr>
          </a:p>
        </p:txBody>
      </p:sp>
      <p:sp>
        <p:nvSpPr>
          <p:cNvPr id="15" name="object 17"/>
          <p:cNvSpPr/>
          <p:nvPr/>
        </p:nvSpPr>
        <p:spPr>
          <a:xfrm>
            <a:off x="4936287" y="1582864"/>
            <a:ext cx="93345" cy="46990"/>
          </a:xfrm>
          <a:custGeom>
            <a:avLst/>
            <a:gdLst/>
            <a:ahLst/>
            <a:cxnLst/>
            <a:rect l="l" t="t" r="r" b="b"/>
            <a:pathLst>
              <a:path w="93344" h="46990">
                <a:moveTo>
                  <a:pt x="46513" y="0"/>
                </a:moveTo>
                <a:lnTo>
                  <a:pt x="9857" y="17834"/>
                </a:lnTo>
                <a:lnTo>
                  <a:pt x="0" y="43812"/>
                </a:lnTo>
                <a:lnTo>
                  <a:pt x="93122" y="46621"/>
                </a:lnTo>
                <a:lnTo>
                  <a:pt x="75294" y="9953"/>
                </a:lnTo>
                <a:lnTo>
                  <a:pt x="46513" y="0"/>
                </a:lnTo>
                <a:close/>
              </a:path>
            </a:pathLst>
          </a:custGeom>
          <a:solidFill>
            <a:srgbClr val="F99B1C"/>
          </a:solidFill>
        </p:spPr>
        <p:txBody>
          <a:bodyPr wrap="square" lIns="0" tIns="0" rIns="0" bIns="0" rtlCol="0"/>
          <a:lstStyle/>
          <a:p>
            <a:pPr defTabSz="457200"/>
            <a:endParaRPr>
              <a:solidFill>
                <a:prstClr val="black"/>
              </a:solidFill>
            </a:endParaRPr>
          </a:p>
        </p:txBody>
      </p:sp>
      <p:sp>
        <p:nvSpPr>
          <p:cNvPr id="16" name="object 18"/>
          <p:cNvSpPr/>
          <p:nvPr/>
        </p:nvSpPr>
        <p:spPr>
          <a:xfrm>
            <a:off x="4994232" y="1329378"/>
            <a:ext cx="145415" cy="236854"/>
          </a:xfrm>
          <a:custGeom>
            <a:avLst/>
            <a:gdLst/>
            <a:ahLst/>
            <a:cxnLst/>
            <a:rect l="l" t="t" r="r" b="b"/>
            <a:pathLst>
              <a:path w="145414" h="236854">
                <a:moveTo>
                  <a:pt x="145059" y="38747"/>
                </a:moveTo>
                <a:lnTo>
                  <a:pt x="124675" y="38747"/>
                </a:lnTo>
                <a:lnTo>
                  <a:pt x="124675" y="218668"/>
                </a:lnTo>
                <a:lnTo>
                  <a:pt x="145059" y="236435"/>
                </a:lnTo>
                <a:lnTo>
                  <a:pt x="145059" y="38747"/>
                </a:lnTo>
                <a:close/>
              </a:path>
              <a:path w="145414" h="236854">
                <a:moveTo>
                  <a:pt x="60858" y="38747"/>
                </a:moveTo>
                <a:lnTo>
                  <a:pt x="41097" y="38747"/>
                </a:lnTo>
                <a:lnTo>
                  <a:pt x="41097" y="204711"/>
                </a:lnTo>
                <a:lnTo>
                  <a:pt x="60858" y="204711"/>
                </a:lnTo>
                <a:lnTo>
                  <a:pt x="60858" y="38747"/>
                </a:lnTo>
                <a:close/>
              </a:path>
              <a:path w="145414" h="236854">
                <a:moveTo>
                  <a:pt x="101955" y="38747"/>
                </a:moveTo>
                <a:lnTo>
                  <a:pt x="82194" y="38747"/>
                </a:lnTo>
                <a:lnTo>
                  <a:pt x="82194" y="204711"/>
                </a:lnTo>
                <a:lnTo>
                  <a:pt x="101955" y="204711"/>
                </a:lnTo>
                <a:lnTo>
                  <a:pt x="101955" y="38747"/>
                </a:lnTo>
                <a:close/>
              </a:path>
              <a:path w="145414" h="236854">
                <a:moveTo>
                  <a:pt x="145059" y="18364"/>
                </a:moveTo>
                <a:lnTo>
                  <a:pt x="0" y="18364"/>
                </a:lnTo>
                <a:lnTo>
                  <a:pt x="38" y="151015"/>
                </a:lnTo>
                <a:lnTo>
                  <a:pt x="19812" y="170395"/>
                </a:lnTo>
                <a:lnTo>
                  <a:pt x="19812" y="38747"/>
                </a:lnTo>
                <a:lnTo>
                  <a:pt x="145059" y="38747"/>
                </a:lnTo>
                <a:lnTo>
                  <a:pt x="145059" y="18364"/>
                </a:lnTo>
                <a:close/>
              </a:path>
              <a:path w="145414" h="236854">
                <a:moveTo>
                  <a:pt x="102514" y="0"/>
                </a:moveTo>
                <a:lnTo>
                  <a:pt x="40195" y="0"/>
                </a:lnTo>
                <a:lnTo>
                  <a:pt x="40195" y="18364"/>
                </a:lnTo>
                <a:lnTo>
                  <a:pt x="102514" y="18364"/>
                </a:lnTo>
                <a:lnTo>
                  <a:pt x="102514" y="0"/>
                </a:lnTo>
                <a:close/>
              </a:path>
            </a:pathLst>
          </a:custGeom>
          <a:solidFill>
            <a:srgbClr val="F99B1C"/>
          </a:solidFill>
        </p:spPr>
        <p:txBody>
          <a:bodyPr wrap="square" lIns="0" tIns="0" rIns="0" bIns="0" rtlCol="0"/>
          <a:lstStyle/>
          <a:p>
            <a:pPr defTabSz="457200"/>
            <a:endParaRPr>
              <a:solidFill>
                <a:prstClr val="black"/>
              </a:solidFill>
            </a:endParaRPr>
          </a:p>
        </p:txBody>
      </p:sp>
      <p:sp>
        <p:nvSpPr>
          <p:cNvPr id="17" name="object 19"/>
          <p:cNvSpPr/>
          <p:nvPr/>
        </p:nvSpPr>
        <p:spPr>
          <a:xfrm>
            <a:off x="4878067" y="1501424"/>
            <a:ext cx="136525" cy="128270"/>
          </a:xfrm>
          <a:custGeom>
            <a:avLst/>
            <a:gdLst/>
            <a:ahLst/>
            <a:cxnLst/>
            <a:rect l="l" t="t" r="r" b="b"/>
            <a:pathLst>
              <a:path w="136525" h="128270">
                <a:moveTo>
                  <a:pt x="104724" y="0"/>
                </a:moveTo>
                <a:lnTo>
                  <a:pt x="10452" y="0"/>
                </a:lnTo>
                <a:lnTo>
                  <a:pt x="0" y="128054"/>
                </a:lnTo>
                <a:lnTo>
                  <a:pt x="37744" y="128054"/>
                </a:lnTo>
                <a:lnTo>
                  <a:pt x="39308" y="113627"/>
                </a:lnTo>
                <a:lnTo>
                  <a:pt x="43778" y="100278"/>
                </a:lnTo>
                <a:lnTo>
                  <a:pt x="71274" y="70042"/>
                </a:lnTo>
                <a:lnTo>
                  <a:pt x="109562" y="61074"/>
                </a:lnTo>
                <a:lnTo>
                  <a:pt x="120341" y="61074"/>
                </a:lnTo>
                <a:lnTo>
                  <a:pt x="125298" y="56146"/>
                </a:lnTo>
                <a:lnTo>
                  <a:pt x="130632" y="51968"/>
                </a:lnTo>
                <a:lnTo>
                  <a:pt x="136271" y="48361"/>
                </a:lnTo>
                <a:lnTo>
                  <a:pt x="136271" y="32677"/>
                </a:lnTo>
                <a:lnTo>
                  <a:pt x="104724" y="0"/>
                </a:lnTo>
                <a:close/>
              </a:path>
              <a:path w="136525" h="128270">
                <a:moveTo>
                  <a:pt x="120341" y="61074"/>
                </a:moveTo>
                <a:lnTo>
                  <a:pt x="109562" y="61074"/>
                </a:lnTo>
                <a:lnTo>
                  <a:pt x="114274" y="61607"/>
                </a:lnTo>
                <a:lnTo>
                  <a:pt x="118821" y="62585"/>
                </a:lnTo>
                <a:lnTo>
                  <a:pt x="120341" y="61074"/>
                </a:lnTo>
                <a:close/>
              </a:path>
            </a:pathLst>
          </a:custGeom>
          <a:solidFill>
            <a:srgbClr val="F99B1C"/>
          </a:solidFill>
        </p:spPr>
        <p:txBody>
          <a:bodyPr wrap="square" lIns="0" tIns="0" rIns="0" bIns="0" rtlCol="0"/>
          <a:lstStyle/>
          <a:p>
            <a:pPr defTabSz="457200"/>
            <a:endParaRPr>
              <a:solidFill>
                <a:prstClr val="black"/>
              </a:solidFill>
            </a:endParaRPr>
          </a:p>
        </p:txBody>
      </p:sp>
      <p:sp>
        <p:nvSpPr>
          <p:cNvPr id="18" name="object 20"/>
          <p:cNvSpPr/>
          <p:nvPr/>
        </p:nvSpPr>
        <p:spPr>
          <a:xfrm>
            <a:off x="4819264" y="1379497"/>
            <a:ext cx="59055" cy="250190"/>
          </a:xfrm>
          <a:custGeom>
            <a:avLst/>
            <a:gdLst/>
            <a:ahLst/>
            <a:cxnLst/>
            <a:rect l="l" t="t" r="r" b="b"/>
            <a:pathLst>
              <a:path w="59055" h="250190">
                <a:moveTo>
                  <a:pt x="29057" y="0"/>
                </a:moveTo>
                <a:lnTo>
                  <a:pt x="0" y="72212"/>
                </a:lnTo>
                <a:lnTo>
                  <a:pt x="0" y="249986"/>
                </a:lnTo>
                <a:lnTo>
                  <a:pt x="58623" y="249986"/>
                </a:lnTo>
                <a:lnTo>
                  <a:pt x="58623" y="115760"/>
                </a:lnTo>
                <a:lnTo>
                  <a:pt x="21463" y="115760"/>
                </a:lnTo>
                <a:lnTo>
                  <a:pt x="14859" y="109131"/>
                </a:lnTo>
                <a:lnTo>
                  <a:pt x="14859" y="92824"/>
                </a:lnTo>
                <a:lnTo>
                  <a:pt x="21463" y="86220"/>
                </a:lnTo>
                <a:lnTo>
                  <a:pt x="58623" y="86220"/>
                </a:lnTo>
                <a:lnTo>
                  <a:pt x="58623" y="72212"/>
                </a:lnTo>
                <a:lnTo>
                  <a:pt x="29057" y="0"/>
                </a:lnTo>
                <a:close/>
              </a:path>
              <a:path w="59055" h="250190">
                <a:moveTo>
                  <a:pt x="58623" y="86220"/>
                </a:moveTo>
                <a:lnTo>
                  <a:pt x="37807" y="86220"/>
                </a:lnTo>
                <a:lnTo>
                  <a:pt x="44411" y="92824"/>
                </a:lnTo>
                <a:lnTo>
                  <a:pt x="44411" y="109131"/>
                </a:lnTo>
                <a:lnTo>
                  <a:pt x="37807" y="115760"/>
                </a:lnTo>
                <a:lnTo>
                  <a:pt x="58623" y="115760"/>
                </a:lnTo>
                <a:lnTo>
                  <a:pt x="58623" y="86220"/>
                </a:lnTo>
                <a:close/>
              </a:path>
            </a:pathLst>
          </a:custGeom>
          <a:solidFill>
            <a:srgbClr val="F99B1C"/>
          </a:solidFill>
        </p:spPr>
        <p:txBody>
          <a:bodyPr wrap="square" lIns="0" tIns="0" rIns="0" bIns="0" rtlCol="0"/>
          <a:lstStyle/>
          <a:p>
            <a:pPr defTabSz="457200"/>
            <a:endParaRPr>
              <a:solidFill>
                <a:prstClr val="black"/>
              </a:solidFill>
            </a:endParaRPr>
          </a:p>
        </p:txBody>
      </p:sp>
      <p:sp>
        <p:nvSpPr>
          <p:cNvPr id="19" name="object 22"/>
          <p:cNvSpPr txBox="1"/>
          <p:nvPr/>
        </p:nvSpPr>
        <p:spPr>
          <a:xfrm>
            <a:off x="5185649" y="567165"/>
            <a:ext cx="2426335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defTabSz="457200"/>
            <a:r>
              <a:rPr sz="1400" b="1" spc="-95" dirty="0">
                <a:solidFill>
                  <a:srgbClr val="231F20"/>
                </a:solidFill>
                <a:latin typeface="Palatino Linotype"/>
                <a:cs typeface="Palatino Linotype"/>
              </a:rPr>
              <a:t>M</a:t>
            </a:r>
            <a:r>
              <a:rPr sz="1400" b="1" spc="-105" dirty="0">
                <a:solidFill>
                  <a:srgbClr val="231F20"/>
                </a:solidFill>
                <a:latin typeface="Palatino Linotype"/>
                <a:cs typeface="Palatino Linotype"/>
              </a:rPr>
              <a:t>y</a:t>
            </a:r>
            <a:r>
              <a:rPr sz="1400" b="1" spc="-25" dirty="0">
                <a:solidFill>
                  <a:srgbClr val="231F20"/>
                </a:solidFill>
                <a:latin typeface="Palatino Linotype"/>
                <a:cs typeface="Palatino Linotype"/>
              </a:rPr>
              <a:t>s</a:t>
            </a:r>
            <a:r>
              <a:rPr sz="1400" b="1" spc="-55" dirty="0">
                <a:solidFill>
                  <a:srgbClr val="231F20"/>
                </a:solidFill>
                <a:latin typeface="Palatino Linotype"/>
                <a:cs typeface="Palatino Linotype"/>
              </a:rPr>
              <a:t>el</a:t>
            </a:r>
            <a:r>
              <a:rPr sz="1400" b="1" spc="-25" dirty="0">
                <a:solidFill>
                  <a:srgbClr val="231F20"/>
                </a:solidFill>
                <a:latin typeface="Palatino Linotype"/>
                <a:cs typeface="Palatino Linotype"/>
              </a:rPr>
              <a:t>f</a:t>
            </a:r>
            <a:r>
              <a:rPr sz="1400" b="1" spc="-170" dirty="0">
                <a:solidFill>
                  <a:srgbClr val="231F20"/>
                </a:solidFill>
                <a:latin typeface="Palatino Linotype"/>
                <a:cs typeface="Palatino Linotype"/>
              </a:rPr>
              <a:t> </a:t>
            </a:r>
            <a:r>
              <a:rPr sz="1200" spc="40" dirty="0">
                <a:solidFill>
                  <a:srgbClr val="231F20"/>
                </a:solidFill>
                <a:latin typeface="Palatino Linotype"/>
                <a:cs typeface="Palatino Linotype"/>
              </a:rPr>
              <a:t>–</a:t>
            </a:r>
            <a:r>
              <a:rPr sz="1200" spc="-135" dirty="0">
                <a:solidFill>
                  <a:srgbClr val="231F20"/>
                </a:solidFill>
                <a:latin typeface="Palatino Linotype"/>
                <a:cs typeface="Palatino Linotype"/>
              </a:rPr>
              <a:t> </a:t>
            </a:r>
            <a:r>
              <a:rPr sz="900" spc="90" dirty="0">
                <a:solidFill>
                  <a:srgbClr val="231F20"/>
                </a:solidFill>
                <a:latin typeface="Verdana"/>
                <a:cs typeface="Verdana"/>
              </a:rPr>
              <a:t>A</a:t>
            </a:r>
            <a:r>
              <a:rPr sz="900" spc="-85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900" spc="35" dirty="0">
                <a:solidFill>
                  <a:srgbClr val="231F20"/>
                </a:solidFill>
                <a:latin typeface="Verdana"/>
                <a:cs typeface="Verdana"/>
              </a:rPr>
              <a:t>PLA</a:t>
            </a:r>
            <a:r>
              <a:rPr sz="900" spc="65" dirty="0">
                <a:solidFill>
                  <a:srgbClr val="231F20"/>
                </a:solidFill>
                <a:latin typeface="Verdana"/>
                <a:cs typeface="Verdana"/>
              </a:rPr>
              <a:t>N</a:t>
            </a:r>
            <a:r>
              <a:rPr sz="900" spc="-85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900" spc="-40" dirty="0">
                <a:solidFill>
                  <a:srgbClr val="231F20"/>
                </a:solidFill>
                <a:latin typeface="Verdana"/>
                <a:cs typeface="Verdana"/>
              </a:rPr>
              <a:t>T</a:t>
            </a:r>
            <a:r>
              <a:rPr sz="900" spc="55" dirty="0">
                <a:solidFill>
                  <a:srgbClr val="231F20"/>
                </a:solidFill>
                <a:latin typeface="Verdana"/>
                <a:cs typeface="Verdana"/>
              </a:rPr>
              <a:t>O</a:t>
            </a:r>
            <a:r>
              <a:rPr sz="900" spc="-85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900" spc="15" dirty="0">
                <a:solidFill>
                  <a:srgbClr val="231F20"/>
                </a:solidFill>
                <a:latin typeface="Verdana"/>
                <a:cs typeface="Verdana"/>
              </a:rPr>
              <a:t>KEE</a:t>
            </a:r>
            <a:r>
              <a:rPr sz="900" spc="30" dirty="0">
                <a:solidFill>
                  <a:srgbClr val="231F20"/>
                </a:solidFill>
                <a:latin typeface="Verdana"/>
                <a:cs typeface="Verdana"/>
              </a:rPr>
              <a:t>P</a:t>
            </a:r>
            <a:r>
              <a:rPr sz="900" spc="-85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900" spc="10" dirty="0">
                <a:solidFill>
                  <a:srgbClr val="231F20"/>
                </a:solidFill>
                <a:latin typeface="Verdana"/>
                <a:cs typeface="Verdana"/>
              </a:rPr>
              <a:t>M</a:t>
            </a:r>
            <a:r>
              <a:rPr sz="900" spc="20" dirty="0">
                <a:solidFill>
                  <a:srgbClr val="231F20"/>
                </a:solidFill>
                <a:latin typeface="Verdana"/>
                <a:cs typeface="Verdana"/>
              </a:rPr>
              <a:t>E</a:t>
            </a:r>
            <a:r>
              <a:rPr sz="900" spc="-85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900" spc="25" dirty="0">
                <a:solidFill>
                  <a:srgbClr val="231F20"/>
                </a:solidFill>
                <a:latin typeface="Verdana"/>
                <a:cs typeface="Verdana"/>
              </a:rPr>
              <a:t>HEA</a:t>
            </a:r>
            <a:r>
              <a:rPr sz="900" spc="-70" dirty="0">
                <a:solidFill>
                  <a:srgbClr val="231F20"/>
                </a:solidFill>
                <a:latin typeface="Verdana"/>
                <a:cs typeface="Verdana"/>
              </a:rPr>
              <a:t>L</a:t>
            </a:r>
            <a:r>
              <a:rPr sz="900" spc="20" dirty="0">
                <a:solidFill>
                  <a:srgbClr val="231F20"/>
                </a:solidFill>
                <a:latin typeface="Verdana"/>
                <a:cs typeface="Verdana"/>
              </a:rPr>
              <a:t>THY</a:t>
            </a:r>
            <a:endParaRPr sz="900" dirty="0">
              <a:solidFill>
                <a:prstClr val="black"/>
              </a:solidFill>
              <a:latin typeface="Verdana"/>
              <a:cs typeface="Verdana"/>
            </a:endParaRPr>
          </a:p>
        </p:txBody>
      </p:sp>
      <p:sp>
        <p:nvSpPr>
          <p:cNvPr id="20" name="object 23"/>
          <p:cNvSpPr txBox="1"/>
          <p:nvPr/>
        </p:nvSpPr>
        <p:spPr>
          <a:xfrm>
            <a:off x="5185649" y="971127"/>
            <a:ext cx="3442335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defTabSz="457200"/>
            <a:r>
              <a:rPr sz="1400" b="1" spc="-95" dirty="0">
                <a:solidFill>
                  <a:srgbClr val="231F20"/>
                </a:solidFill>
                <a:latin typeface="Palatino Linotype"/>
                <a:cs typeface="Palatino Linotype"/>
              </a:rPr>
              <a:t>M</a:t>
            </a:r>
            <a:r>
              <a:rPr sz="1400" b="1" spc="-65" dirty="0">
                <a:solidFill>
                  <a:srgbClr val="231F20"/>
                </a:solidFill>
                <a:latin typeface="Palatino Linotype"/>
                <a:cs typeface="Palatino Linotype"/>
              </a:rPr>
              <a:t>y</a:t>
            </a:r>
            <a:r>
              <a:rPr sz="1400" b="1" spc="-135" dirty="0">
                <a:solidFill>
                  <a:srgbClr val="231F20"/>
                </a:solidFill>
                <a:latin typeface="Palatino Linotype"/>
                <a:cs typeface="Palatino Linotype"/>
              </a:rPr>
              <a:t> </a:t>
            </a:r>
            <a:r>
              <a:rPr sz="1400" b="1" spc="-75" dirty="0">
                <a:solidFill>
                  <a:srgbClr val="231F20"/>
                </a:solidFill>
                <a:latin typeface="Palatino Linotype"/>
                <a:cs typeface="Palatino Linotype"/>
              </a:rPr>
              <a:t>H</a:t>
            </a:r>
            <a:r>
              <a:rPr sz="1400" b="1" spc="-50" dirty="0">
                <a:solidFill>
                  <a:srgbClr val="231F20"/>
                </a:solidFill>
                <a:latin typeface="Palatino Linotype"/>
                <a:cs typeface="Palatino Linotype"/>
              </a:rPr>
              <a:t>ou</a:t>
            </a:r>
            <a:r>
              <a:rPr sz="1400" b="1" spc="-40" dirty="0">
                <a:solidFill>
                  <a:srgbClr val="231F20"/>
                </a:solidFill>
                <a:latin typeface="Palatino Linotype"/>
                <a:cs typeface="Palatino Linotype"/>
              </a:rPr>
              <a:t>s</a:t>
            </a:r>
            <a:r>
              <a:rPr sz="1400" b="1" dirty="0">
                <a:solidFill>
                  <a:srgbClr val="231F20"/>
                </a:solidFill>
                <a:latin typeface="Palatino Linotype"/>
                <a:cs typeface="Palatino Linotype"/>
              </a:rPr>
              <a:t>e</a:t>
            </a:r>
            <a:r>
              <a:rPr sz="1400" b="1" spc="-190" dirty="0">
                <a:solidFill>
                  <a:srgbClr val="231F20"/>
                </a:solidFill>
                <a:latin typeface="Palatino Linotype"/>
                <a:cs typeface="Palatino Linotype"/>
              </a:rPr>
              <a:t> </a:t>
            </a:r>
            <a:r>
              <a:rPr sz="1200" spc="40" dirty="0">
                <a:solidFill>
                  <a:srgbClr val="231F20"/>
                </a:solidFill>
                <a:latin typeface="Palatino Linotype"/>
                <a:cs typeface="Palatino Linotype"/>
              </a:rPr>
              <a:t>–</a:t>
            </a:r>
            <a:r>
              <a:rPr sz="1200" spc="-180" dirty="0">
                <a:solidFill>
                  <a:srgbClr val="231F20"/>
                </a:solidFill>
                <a:latin typeface="Palatino Linotype"/>
                <a:cs typeface="Palatino Linotype"/>
              </a:rPr>
              <a:t> </a:t>
            </a:r>
            <a:r>
              <a:rPr sz="900" spc="90" dirty="0">
                <a:solidFill>
                  <a:srgbClr val="231F20"/>
                </a:solidFill>
                <a:latin typeface="Verdana"/>
                <a:cs typeface="Verdana"/>
              </a:rPr>
              <a:t>A</a:t>
            </a:r>
            <a:r>
              <a:rPr sz="900" spc="-85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900" spc="35" dirty="0">
                <a:solidFill>
                  <a:srgbClr val="231F20"/>
                </a:solidFill>
                <a:latin typeface="Verdana"/>
                <a:cs typeface="Verdana"/>
              </a:rPr>
              <a:t>PLA</a:t>
            </a:r>
            <a:r>
              <a:rPr sz="900" spc="65" dirty="0">
                <a:solidFill>
                  <a:srgbClr val="231F20"/>
                </a:solidFill>
                <a:latin typeface="Verdana"/>
                <a:cs typeface="Verdana"/>
              </a:rPr>
              <a:t>N</a:t>
            </a:r>
            <a:r>
              <a:rPr sz="900" spc="-85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900" spc="-40" dirty="0">
                <a:solidFill>
                  <a:srgbClr val="231F20"/>
                </a:solidFill>
                <a:latin typeface="Verdana"/>
                <a:cs typeface="Verdana"/>
              </a:rPr>
              <a:t>T</a:t>
            </a:r>
            <a:r>
              <a:rPr sz="900" spc="55" dirty="0">
                <a:solidFill>
                  <a:srgbClr val="231F20"/>
                </a:solidFill>
                <a:latin typeface="Verdana"/>
                <a:cs typeface="Verdana"/>
              </a:rPr>
              <a:t>O</a:t>
            </a:r>
            <a:r>
              <a:rPr sz="900" spc="-85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900" spc="15" dirty="0">
                <a:solidFill>
                  <a:srgbClr val="231F20"/>
                </a:solidFill>
                <a:latin typeface="Verdana"/>
                <a:cs typeface="Verdana"/>
              </a:rPr>
              <a:t>KEE</a:t>
            </a:r>
            <a:r>
              <a:rPr sz="900" spc="30" dirty="0">
                <a:solidFill>
                  <a:srgbClr val="231F20"/>
                </a:solidFill>
                <a:latin typeface="Verdana"/>
                <a:cs typeface="Verdana"/>
              </a:rPr>
              <a:t>P</a:t>
            </a:r>
            <a:r>
              <a:rPr sz="900" spc="-85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900" spc="10" dirty="0">
                <a:solidFill>
                  <a:srgbClr val="231F20"/>
                </a:solidFill>
                <a:latin typeface="Verdana"/>
                <a:cs typeface="Verdana"/>
              </a:rPr>
              <a:t>M</a:t>
            </a:r>
            <a:r>
              <a:rPr sz="900" spc="20" dirty="0">
                <a:solidFill>
                  <a:srgbClr val="231F20"/>
                </a:solidFill>
                <a:latin typeface="Verdana"/>
                <a:cs typeface="Verdana"/>
              </a:rPr>
              <a:t>E</a:t>
            </a:r>
            <a:r>
              <a:rPr sz="900" spc="-85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900" spc="-80" dirty="0">
                <a:solidFill>
                  <a:srgbClr val="231F20"/>
                </a:solidFill>
                <a:latin typeface="Verdana"/>
                <a:cs typeface="Verdana"/>
              </a:rPr>
              <a:t>S</a:t>
            </a:r>
            <a:r>
              <a:rPr sz="900" spc="40" dirty="0">
                <a:solidFill>
                  <a:srgbClr val="231F20"/>
                </a:solidFill>
                <a:latin typeface="Verdana"/>
                <a:cs typeface="Verdana"/>
              </a:rPr>
              <a:t>AF</a:t>
            </a:r>
            <a:r>
              <a:rPr sz="900" spc="60" dirty="0">
                <a:solidFill>
                  <a:srgbClr val="231F20"/>
                </a:solidFill>
                <a:latin typeface="Verdana"/>
                <a:cs typeface="Verdana"/>
              </a:rPr>
              <a:t>E</a:t>
            </a:r>
            <a:r>
              <a:rPr sz="900" spc="-85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900" spc="-55" dirty="0">
                <a:solidFill>
                  <a:srgbClr val="231F20"/>
                </a:solidFill>
                <a:latin typeface="Verdana"/>
                <a:cs typeface="Verdana"/>
              </a:rPr>
              <a:t>INSID</a:t>
            </a:r>
            <a:r>
              <a:rPr sz="900" spc="-35" dirty="0">
                <a:solidFill>
                  <a:srgbClr val="231F20"/>
                </a:solidFill>
                <a:latin typeface="Verdana"/>
                <a:cs typeface="Verdana"/>
              </a:rPr>
              <a:t>E</a:t>
            </a:r>
            <a:r>
              <a:rPr sz="900" spc="-85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900" spc="40" dirty="0">
                <a:solidFill>
                  <a:srgbClr val="231F20"/>
                </a:solidFill>
                <a:latin typeface="Verdana"/>
                <a:cs typeface="Verdana"/>
              </a:rPr>
              <a:t>MY</a:t>
            </a:r>
            <a:r>
              <a:rPr sz="900" spc="-85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900" spc="5" dirty="0">
                <a:solidFill>
                  <a:srgbClr val="231F20"/>
                </a:solidFill>
                <a:latin typeface="Verdana"/>
                <a:cs typeface="Verdana"/>
              </a:rPr>
              <a:t>HOME</a:t>
            </a:r>
            <a:endParaRPr sz="900" dirty="0">
              <a:solidFill>
                <a:prstClr val="black"/>
              </a:solidFill>
              <a:latin typeface="Verdana"/>
              <a:cs typeface="Verdana"/>
            </a:endParaRPr>
          </a:p>
        </p:txBody>
      </p:sp>
      <p:sp>
        <p:nvSpPr>
          <p:cNvPr id="21" name="object 24"/>
          <p:cNvSpPr txBox="1"/>
          <p:nvPr/>
        </p:nvSpPr>
        <p:spPr>
          <a:xfrm>
            <a:off x="5185649" y="1352969"/>
            <a:ext cx="3841750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defTabSz="457200"/>
            <a:r>
              <a:rPr sz="1400" b="1" spc="-110" dirty="0">
                <a:solidFill>
                  <a:srgbClr val="231F20"/>
                </a:solidFill>
                <a:latin typeface="Palatino Linotype"/>
                <a:cs typeface="Palatino Linotype"/>
              </a:rPr>
              <a:t>M</a:t>
            </a:r>
            <a:r>
              <a:rPr sz="1400" b="1" spc="-65" dirty="0">
                <a:solidFill>
                  <a:srgbClr val="231F20"/>
                </a:solidFill>
                <a:latin typeface="Palatino Linotype"/>
                <a:cs typeface="Palatino Linotype"/>
              </a:rPr>
              <a:t>y</a:t>
            </a:r>
            <a:r>
              <a:rPr sz="1400" b="1" spc="-160" dirty="0">
                <a:solidFill>
                  <a:srgbClr val="231F20"/>
                </a:solidFill>
                <a:latin typeface="Palatino Linotype"/>
                <a:cs typeface="Palatino Linotype"/>
              </a:rPr>
              <a:t> </a:t>
            </a:r>
            <a:r>
              <a:rPr sz="1400" b="1" spc="-90" dirty="0">
                <a:solidFill>
                  <a:srgbClr val="231F20"/>
                </a:solidFill>
                <a:latin typeface="Palatino Linotype"/>
                <a:cs typeface="Palatino Linotype"/>
              </a:rPr>
              <a:t>C</a:t>
            </a:r>
            <a:r>
              <a:rPr sz="1400" b="1" spc="-55" dirty="0">
                <a:solidFill>
                  <a:srgbClr val="231F20"/>
                </a:solidFill>
                <a:latin typeface="Palatino Linotype"/>
                <a:cs typeface="Palatino Linotype"/>
              </a:rPr>
              <a:t>ommunit</a:t>
            </a:r>
            <a:r>
              <a:rPr sz="1400" b="1" spc="-65" dirty="0">
                <a:solidFill>
                  <a:srgbClr val="231F20"/>
                </a:solidFill>
                <a:latin typeface="Palatino Linotype"/>
                <a:cs typeface="Palatino Linotype"/>
              </a:rPr>
              <a:t>y</a:t>
            </a:r>
            <a:r>
              <a:rPr sz="1400" b="1" spc="-185" dirty="0">
                <a:solidFill>
                  <a:srgbClr val="231F20"/>
                </a:solidFill>
                <a:latin typeface="Palatino Linotype"/>
                <a:cs typeface="Palatino Linotype"/>
              </a:rPr>
              <a:t> </a:t>
            </a:r>
            <a:r>
              <a:rPr sz="1200" spc="130" dirty="0">
                <a:solidFill>
                  <a:srgbClr val="231F20"/>
                </a:solidFill>
                <a:latin typeface="Palatino Linotype"/>
                <a:cs typeface="Palatino Linotype"/>
              </a:rPr>
              <a:t>–</a:t>
            </a:r>
            <a:r>
              <a:rPr sz="900" spc="90" dirty="0">
                <a:solidFill>
                  <a:srgbClr val="231F20"/>
                </a:solidFill>
                <a:latin typeface="Verdana"/>
                <a:cs typeface="Verdana"/>
              </a:rPr>
              <a:t>A</a:t>
            </a:r>
            <a:r>
              <a:rPr sz="900" spc="-105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900" spc="25" dirty="0">
                <a:solidFill>
                  <a:srgbClr val="231F20"/>
                </a:solidFill>
                <a:latin typeface="Verdana"/>
                <a:cs typeface="Verdana"/>
              </a:rPr>
              <a:t>PLA</a:t>
            </a:r>
            <a:r>
              <a:rPr sz="900" spc="65" dirty="0">
                <a:solidFill>
                  <a:srgbClr val="231F20"/>
                </a:solidFill>
                <a:latin typeface="Verdana"/>
                <a:cs typeface="Verdana"/>
              </a:rPr>
              <a:t>N</a:t>
            </a:r>
            <a:r>
              <a:rPr sz="900" spc="-105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900" spc="-50" dirty="0">
                <a:solidFill>
                  <a:srgbClr val="231F20"/>
                </a:solidFill>
                <a:latin typeface="Verdana"/>
                <a:cs typeface="Verdana"/>
              </a:rPr>
              <a:t>T</a:t>
            </a:r>
            <a:r>
              <a:rPr sz="900" spc="55" dirty="0">
                <a:solidFill>
                  <a:srgbClr val="231F20"/>
                </a:solidFill>
                <a:latin typeface="Verdana"/>
                <a:cs typeface="Verdana"/>
              </a:rPr>
              <a:t>O</a:t>
            </a:r>
            <a:r>
              <a:rPr sz="900" spc="-105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900" spc="-90" dirty="0">
                <a:solidFill>
                  <a:srgbClr val="231F20"/>
                </a:solidFill>
                <a:latin typeface="Verdana"/>
                <a:cs typeface="Verdana"/>
              </a:rPr>
              <a:t>S</a:t>
            </a:r>
            <a:r>
              <a:rPr sz="900" spc="-85" dirty="0">
                <a:solidFill>
                  <a:srgbClr val="231F20"/>
                </a:solidFill>
                <a:latin typeface="Verdana"/>
                <a:cs typeface="Verdana"/>
              </a:rPr>
              <a:t>T</a:t>
            </a:r>
            <a:r>
              <a:rPr sz="900" spc="-40" dirty="0">
                <a:solidFill>
                  <a:srgbClr val="231F20"/>
                </a:solidFill>
                <a:latin typeface="Verdana"/>
                <a:cs typeface="Verdana"/>
              </a:rPr>
              <a:t>A</a:t>
            </a:r>
            <a:r>
              <a:rPr sz="900" spc="85" dirty="0">
                <a:solidFill>
                  <a:srgbClr val="231F20"/>
                </a:solidFill>
                <a:latin typeface="Verdana"/>
                <a:cs typeface="Verdana"/>
              </a:rPr>
              <a:t>Y</a:t>
            </a:r>
            <a:r>
              <a:rPr sz="900" spc="-105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900" spc="-20" dirty="0">
                <a:solidFill>
                  <a:srgbClr val="231F20"/>
                </a:solidFill>
                <a:latin typeface="Verdana"/>
                <a:cs typeface="Verdana"/>
              </a:rPr>
              <a:t>MOBIL</a:t>
            </a:r>
            <a:r>
              <a:rPr sz="900" spc="10" dirty="0">
                <a:solidFill>
                  <a:srgbClr val="231F20"/>
                </a:solidFill>
                <a:latin typeface="Verdana"/>
                <a:cs typeface="Verdana"/>
              </a:rPr>
              <a:t>E</a:t>
            </a:r>
            <a:r>
              <a:rPr sz="900" spc="-105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900" spc="-65" dirty="0">
                <a:solidFill>
                  <a:srgbClr val="231F20"/>
                </a:solidFill>
                <a:latin typeface="Verdana"/>
                <a:cs typeface="Verdana"/>
              </a:rPr>
              <a:t>I</a:t>
            </a:r>
            <a:r>
              <a:rPr sz="900" spc="-55" dirty="0">
                <a:solidFill>
                  <a:srgbClr val="231F20"/>
                </a:solidFill>
                <a:latin typeface="Verdana"/>
                <a:cs typeface="Verdana"/>
              </a:rPr>
              <a:t>N</a:t>
            </a:r>
            <a:r>
              <a:rPr sz="900" spc="-105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900" spc="30" dirty="0">
                <a:solidFill>
                  <a:srgbClr val="231F20"/>
                </a:solidFill>
                <a:latin typeface="Verdana"/>
                <a:cs typeface="Verdana"/>
              </a:rPr>
              <a:t>M</a:t>
            </a:r>
            <a:r>
              <a:rPr sz="900" spc="40" dirty="0">
                <a:solidFill>
                  <a:srgbClr val="231F20"/>
                </a:solidFill>
                <a:latin typeface="Verdana"/>
                <a:cs typeface="Verdana"/>
              </a:rPr>
              <a:t>Y</a:t>
            </a:r>
            <a:r>
              <a:rPr sz="900" spc="-105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900" spc="-15" dirty="0">
                <a:solidFill>
                  <a:srgbClr val="231F20"/>
                </a:solidFill>
                <a:latin typeface="Verdana"/>
                <a:cs typeface="Verdana"/>
              </a:rPr>
              <a:t>COMMUNITY</a:t>
            </a:r>
            <a:endParaRPr sz="900" dirty="0">
              <a:solidFill>
                <a:prstClr val="black"/>
              </a:solidFill>
              <a:latin typeface="Verdana"/>
              <a:cs typeface="Verdana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0" y="6720617"/>
            <a:ext cx="5694947" cy="137160"/>
          </a:xfrm>
          <a:prstGeom prst="rect">
            <a:avLst/>
          </a:prstGeom>
          <a:solidFill>
            <a:srgbClr val="9A1F8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srgbClr val="FFFFFF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5694948" y="6720840"/>
            <a:ext cx="1171074" cy="137160"/>
          </a:xfrm>
          <a:prstGeom prst="rect">
            <a:avLst/>
          </a:prstGeom>
          <a:solidFill>
            <a:srgbClr val="009FD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srgbClr val="FFFFFF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866022" y="6720617"/>
            <a:ext cx="1171074" cy="137160"/>
          </a:xfrm>
          <a:prstGeom prst="rect">
            <a:avLst/>
          </a:prstGeom>
          <a:solidFill>
            <a:srgbClr val="71B13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srgbClr val="FFFFFF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8045233" y="6720617"/>
            <a:ext cx="1133856" cy="137160"/>
          </a:xfrm>
          <a:prstGeom prst="rect">
            <a:avLst/>
          </a:prstGeom>
          <a:solidFill>
            <a:srgbClr val="F999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srgbClr val="FFFFFF"/>
              </a:solidFill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549011"/>
            <a:ext cx="4663988" cy="1016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77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4038600" y="5943600"/>
            <a:ext cx="4495800" cy="509467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Char char="q"/>
              <a:defRPr sz="2400" b="1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SzPct val="100000"/>
              <a:buFont typeface="Wingdings" pitchFamily="2" charset="2"/>
              <a:buChar char="§"/>
              <a:defRPr sz="20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SzPct val="70000"/>
              <a:buFont typeface="Courier New" pitchFamily="49" charset="0"/>
              <a:buChar char="o"/>
              <a:defRPr sz="1800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SzPct val="70000"/>
              <a:buFont typeface="Arial" pitchFamily="34" charset="0"/>
              <a:buChar char="•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spcAft>
                <a:spcPts val="1800"/>
              </a:spcAft>
              <a:buClr>
                <a:srgbClr val="0039A6">
                  <a:lumMod val="50000"/>
                </a:srgbClr>
              </a:buClr>
              <a:buFont typeface="Wingdings" pitchFamily="2" charset="2"/>
              <a:buNone/>
            </a:pPr>
            <a:r>
              <a:rPr lang="en-US" sz="2800" dirty="0" smtClean="0">
                <a:solidFill>
                  <a:srgbClr val="5F3D5D"/>
                </a:solidFill>
                <a:effectLst>
                  <a:glow rad="127000">
                    <a:srgbClr val="FFFFFF"/>
                  </a:glow>
                </a:effectLst>
                <a:uFill>
                  <a:solidFill>
                    <a:srgbClr val="C00000"/>
                  </a:solidFill>
                </a:uFill>
              </a:rPr>
              <a:t>Traumatic Brain Injury</a:t>
            </a:r>
            <a:endParaRPr lang="en-US" dirty="0" smtClean="0">
              <a:solidFill>
                <a:srgbClr val="5F3D5D"/>
              </a:solidFill>
              <a:effectLst>
                <a:glow rad="127000">
                  <a:srgbClr val="FFFFFF">
                    <a:alpha val="40000"/>
                  </a:srgbClr>
                </a:glow>
              </a:effectLst>
              <a:uFill>
                <a:solidFill>
                  <a:srgbClr val="C00000"/>
                </a:solidFill>
              </a:u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806336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4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9144000" cy="7249713"/>
          </a:xfrm>
          <a:prstGeom prst="rect">
            <a:avLst/>
          </a:prstGeom>
        </p:spPr>
      </p:pic>
      <p:sp>
        <p:nvSpPr>
          <p:cNvPr id="42" name="Subtitle 2"/>
          <p:cNvSpPr txBox="1">
            <a:spLocks/>
          </p:cNvSpPr>
          <p:nvPr/>
        </p:nvSpPr>
        <p:spPr>
          <a:xfrm>
            <a:off x="609600" y="1603332"/>
            <a:ext cx="4876800" cy="4495800"/>
          </a:xfrm>
          <a:prstGeom prst="rect">
            <a:avLst/>
          </a:prstGeom>
          <a:noFill/>
          <a:effectLst/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3600"/>
              </a:spcAft>
              <a:buNone/>
            </a:pPr>
            <a:r>
              <a:rPr lang="en-US" sz="2400" b="1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Improving the understanding of the public health burden of TBI </a:t>
            </a:r>
          </a:p>
          <a:p>
            <a:pPr marL="0" indent="0">
              <a:spcBef>
                <a:spcPts val="0"/>
              </a:spcBef>
              <a:spcAft>
                <a:spcPts val="3600"/>
              </a:spcAft>
              <a:buNone/>
            </a:pPr>
            <a:r>
              <a:rPr lang="en-US" sz="2400" b="1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Reducing the incidence of TBI through primary prevention</a:t>
            </a:r>
          </a:p>
          <a:p>
            <a:pPr marL="0" indent="0">
              <a:spcBef>
                <a:spcPts val="0"/>
              </a:spcBef>
              <a:spcAft>
                <a:spcPts val="3600"/>
              </a:spcAft>
              <a:buNone/>
            </a:pPr>
            <a:r>
              <a:rPr lang="en-US" sz="2400" b="1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Improving the recognition and management of mild TBI</a:t>
            </a:r>
          </a:p>
          <a:p>
            <a:pPr marL="0" indent="0">
              <a:spcBef>
                <a:spcPts val="0"/>
              </a:spcBef>
              <a:spcAft>
                <a:spcPts val="3600"/>
              </a:spcAft>
              <a:buNone/>
            </a:pPr>
            <a:r>
              <a:rPr lang="en-US" sz="2400" b="1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Improving health outcomes of persons living with TBI</a:t>
            </a:r>
          </a:p>
        </p:txBody>
      </p:sp>
      <p:sp>
        <p:nvSpPr>
          <p:cNvPr id="44" name="Title 1"/>
          <p:cNvSpPr txBox="1">
            <a:spLocks/>
          </p:cNvSpPr>
          <p:nvPr/>
        </p:nvSpPr>
        <p:spPr>
          <a:xfrm>
            <a:off x="1447800" y="516699"/>
            <a:ext cx="7662797" cy="533400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txBody>
          <a:bodyPr/>
          <a:lstStyle>
            <a:lvl1pPr algn="ctr" defTabSz="914400" rtl="0" eaLnBrk="1" latinLnBrk="0" hangingPunct="1">
              <a:lnSpc>
                <a:spcPts val="3000"/>
              </a:lnSpc>
              <a:spcBef>
                <a:spcPct val="0"/>
              </a:spcBef>
              <a:buNone/>
              <a:defRPr sz="2800" b="1" kern="1200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4000" dirty="0" smtClean="0">
                <a:solidFill>
                  <a:srgbClr val="A51D2D"/>
                </a:solidFill>
                <a:effectLst>
                  <a:glow rad="127000">
                    <a:schemeClr val="bg1"/>
                  </a:glow>
                </a:effectLst>
                <a:latin typeface="Calibri" panose="020F0502020204030204" pitchFamily="34" charset="0"/>
              </a:rPr>
              <a:t>TBI Pillars for CDC Activities</a:t>
            </a:r>
            <a:endParaRPr lang="en-US" sz="4800" dirty="0">
              <a:solidFill>
                <a:srgbClr val="A51D2D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416633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19074" y="167162"/>
            <a:ext cx="4924926" cy="451989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8C68AD"/>
                </a:solidFill>
              </a:rPr>
              <a:t>Proposed National Concussion</a:t>
            </a:r>
            <a:endParaRPr lang="en-US" dirty="0">
              <a:solidFill>
                <a:srgbClr val="8C68AD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2030" y="2074398"/>
            <a:ext cx="3633537" cy="3806945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1800"/>
              </a:spcAft>
            </a:pPr>
            <a:r>
              <a:rPr lang="en-US" sz="2200" dirty="0" smtClean="0"/>
              <a:t>All Ages</a:t>
            </a:r>
          </a:p>
          <a:p>
            <a:pPr>
              <a:spcBef>
                <a:spcPts val="0"/>
              </a:spcBef>
              <a:spcAft>
                <a:spcPts val="1800"/>
              </a:spcAft>
            </a:pPr>
            <a:r>
              <a:rPr lang="en-US" sz="2200" dirty="0" smtClean="0"/>
              <a:t>All Mechanisms of Injury</a:t>
            </a:r>
          </a:p>
          <a:p>
            <a:pPr>
              <a:spcBef>
                <a:spcPts val="0"/>
              </a:spcBef>
              <a:spcAft>
                <a:spcPts val="1800"/>
              </a:spcAft>
            </a:pPr>
            <a:r>
              <a:rPr lang="en-US" sz="2200" dirty="0" smtClean="0"/>
              <a:t>Medical Services Received</a:t>
            </a:r>
          </a:p>
          <a:p>
            <a:pPr>
              <a:spcBef>
                <a:spcPts val="0"/>
              </a:spcBef>
              <a:spcAft>
                <a:spcPts val="1800"/>
              </a:spcAft>
            </a:pPr>
            <a:r>
              <a:rPr lang="en-US" sz="2200" dirty="0" smtClean="0"/>
              <a:t>Return to Learn, Play, and Work</a:t>
            </a:r>
          </a:p>
          <a:p>
            <a:pPr>
              <a:spcBef>
                <a:spcPts val="0"/>
              </a:spcBef>
              <a:spcAft>
                <a:spcPts val="1800"/>
              </a:spcAft>
            </a:pPr>
            <a:r>
              <a:rPr lang="en-US" sz="2200" dirty="0" smtClean="0"/>
              <a:t>TBI Disability</a:t>
            </a:r>
          </a:p>
          <a:p>
            <a:pPr>
              <a:spcBef>
                <a:spcPts val="0"/>
              </a:spcBef>
              <a:spcAft>
                <a:spcPts val="1800"/>
              </a:spcAft>
            </a:pPr>
            <a:r>
              <a:rPr lang="en-US" sz="2200" dirty="0" smtClean="0"/>
              <a:t>Lifetime Prevalence</a:t>
            </a:r>
            <a:endParaRPr lang="en-US" sz="2200" dirty="0"/>
          </a:p>
        </p:txBody>
      </p:sp>
      <p:sp>
        <p:nvSpPr>
          <p:cNvPr id="4" name="object 5"/>
          <p:cNvSpPr txBox="1"/>
          <p:nvPr/>
        </p:nvSpPr>
        <p:spPr>
          <a:xfrm>
            <a:off x="1634489" y="1605486"/>
            <a:ext cx="3130015" cy="135421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defTabSz="457200"/>
            <a:r>
              <a:rPr sz="3600" b="1" spc="-30" dirty="0">
                <a:solidFill>
                  <a:srgbClr val="F47528"/>
                </a:solidFill>
                <a:cs typeface="Calibri"/>
              </a:rPr>
              <a:t>P</a:t>
            </a:r>
            <a:r>
              <a:rPr sz="3600" b="1" spc="-60" dirty="0">
                <a:solidFill>
                  <a:srgbClr val="F47528"/>
                </a:solidFill>
                <a:cs typeface="Calibri"/>
              </a:rPr>
              <a:t>r</a:t>
            </a:r>
            <a:r>
              <a:rPr sz="3600" b="1" spc="-75" dirty="0">
                <a:solidFill>
                  <a:srgbClr val="F47528"/>
                </a:solidFill>
                <a:cs typeface="Calibri"/>
              </a:rPr>
              <a:t>e</a:t>
            </a:r>
            <a:r>
              <a:rPr sz="3600" b="1" spc="-30" dirty="0">
                <a:solidFill>
                  <a:srgbClr val="F47528"/>
                </a:solidFill>
                <a:cs typeface="Calibri"/>
              </a:rPr>
              <a:t>v</a:t>
            </a:r>
            <a:r>
              <a:rPr sz="3600" b="1" spc="-40" dirty="0">
                <a:solidFill>
                  <a:srgbClr val="F47528"/>
                </a:solidFill>
                <a:cs typeface="Calibri"/>
              </a:rPr>
              <a:t>e</a:t>
            </a:r>
            <a:r>
              <a:rPr sz="3600" b="1" spc="-10" dirty="0">
                <a:solidFill>
                  <a:srgbClr val="F47528"/>
                </a:solidFill>
                <a:cs typeface="Calibri"/>
              </a:rPr>
              <a:t>n</a:t>
            </a:r>
            <a:r>
              <a:rPr sz="3600" b="1" spc="-70" dirty="0">
                <a:solidFill>
                  <a:srgbClr val="F47528"/>
                </a:solidFill>
                <a:cs typeface="Calibri"/>
              </a:rPr>
              <a:t>t</a:t>
            </a:r>
            <a:r>
              <a:rPr sz="3600" b="1" spc="-50" dirty="0">
                <a:solidFill>
                  <a:srgbClr val="F47528"/>
                </a:solidFill>
                <a:cs typeface="Calibri"/>
              </a:rPr>
              <a:t>i</a:t>
            </a:r>
            <a:r>
              <a:rPr sz="3600" b="1" spc="-10" dirty="0">
                <a:solidFill>
                  <a:srgbClr val="F47528"/>
                </a:solidFill>
                <a:cs typeface="Calibri"/>
              </a:rPr>
              <a:t>on</a:t>
            </a:r>
            <a:endParaRPr sz="3600" dirty="0">
              <a:solidFill>
                <a:prstClr val="black"/>
              </a:solidFill>
              <a:cs typeface="Calibri"/>
            </a:endParaRPr>
          </a:p>
          <a:p>
            <a:pPr marL="241300" marR="5080" indent="-114300" defTabSz="457200">
              <a:spcBef>
                <a:spcPts val="660"/>
              </a:spcBef>
              <a:buClr>
                <a:srgbClr val="F9A01B"/>
              </a:buClr>
              <a:buFont typeface="Calibri"/>
              <a:buChar char="•"/>
              <a:tabLst>
                <a:tab pos="241300" algn="l"/>
              </a:tabLst>
            </a:pPr>
            <a:r>
              <a:rPr sz="1400" spc="5" dirty="0">
                <a:solidFill>
                  <a:srgbClr val="4C4D4F"/>
                </a:solidFill>
                <a:cs typeface="Calibri"/>
              </a:rPr>
              <a:t>H</a:t>
            </a:r>
            <a:r>
              <a:rPr sz="1400" spc="-40" dirty="0">
                <a:solidFill>
                  <a:srgbClr val="4C4D4F"/>
                </a:solidFill>
                <a:cs typeface="Calibri"/>
              </a:rPr>
              <a:t>a</a:t>
            </a:r>
            <a:r>
              <a:rPr sz="1400" spc="-5" dirty="0">
                <a:solidFill>
                  <a:srgbClr val="4C4D4F"/>
                </a:solidFill>
                <a:cs typeface="Calibri"/>
              </a:rPr>
              <a:t>v</a:t>
            </a:r>
            <a:r>
              <a:rPr sz="1400" dirty="0">
                <a:solidFill>
                  <a:srgbClr val="4C4D4F"/>
                </a:solidFill>
                <a:cs typeface="Calibri"/>
              </a:rPr>
              <a:t>e</a:t>
            </a:r>
            <a:r>
              <a:rPr sz="1400" spc="-55" dirty="0">
                <a:solidFill>
                  <a:srgbClr val="4C4D4F"/>
                </a:solidFill>
                <a:cs typeface="Calibri"/>
              </a:rPr>
              <a:t> </a:t>
            </a:r>
            <a:r>
              <a:rPr sz="1400" spc="-20" dirty="0">
                <a:solidFill>
                  <a:srgbClr val="4C4D4F"/>
                </a:solidFill>
                <a:cs typeface="Calibri"/>
              </a:rPr>
              <a:t>y</a:t>
            </a:r>
            <a:r>
              <a:rPr sz="1400" dirty="0">
                <a:solidFill>
                  <a:srgbClr val="4C4D4F"/>
                </a:solidFill>
                <a:cs typeface="Calibri"/>
              </a:rPr>
              <a:t>o</a:t>
            </a:r>
            <a:r>
              <a:rPr sz="1400" spc="20" dirty="0">
                <a:solidFill>
                  <a:srgbClr val="4C4D4F"/>
                </a:solidFill>
                <a:cs typeface="Calibri"/>
              </a:rPr>
              <a:t>u</a:t>
            </a:r>
            <a:r>
              <a:rPr sz="1400" spc="-55" dirty="0">
                <a:solidFill>
                  <a:srgbClr val="4C4D4F"/>
                </a:solidFill>
                <a:cs typeface="Calibri"/>
              </a:rPr>
              <a:t> </a:t>
            </a:r>
            <a:r>
              <a:rPr sz="1400" dirty="0">
                <a:solidFill>
                  <a:srgbClr val="4C4D4F"/>
                </a:solidFill>
                <a:cs typeface="Calibri"/>
              </a:rPr>
              <a:t>h</a:t>
            </a:r>
            <a:r>
              <a:rPr sz="1400" spc="-20" dirty="0">
                <a:solidFill>
                  <a:srgbClr val="4C4D4F"/>
                </a:solidFill>
                <a:cs typeface="Calibri"/>
              </a:rPr>
              <a:t>a</a:t>
            </a:r>
            <a:r>
              <a:rPr sz="1400" spc="35" dirty="0">
                <a:solidFill>
                  <a:srgbClr val="4C4D4F"/>
                </a:solidFill>
                <a:cs typeface="Calibri"/>
              </a:rPr>
              <a:t>d</a:t>
            </a:r>
            <a:r>
              <a:rPr sz="1400" spc="-55" dirty="0">
                <a:solidFill>
                  <a:srgbClr val="4C4D4F"/>
                </a:solidFill>
                <a:cs typeface="Calibri"/>
              </a:rPr>
              <a:t> </a:t>
            </a:r>
            <a:r>
              <a:rPr sz="1400" dirty="0">
                <a:solidFill>
                  <a:srgbClr val="4C4D4F"/>
                </a:solidFill>
                <a:cs typeface="Calibri"/>
              </a:rPr>
              <a:t>a</a:t>
            </a:r>
            <a:r>
              <a:rPr sz="1400" spc="-55" dirty="0">
                <a:solidFill>
                  <a:srgbClr val="4C4D4F"/>
                </a:solidFill>
                <a:cs typeface="Calibri"/>
              </a:rPr>
              <a:t> </a:t>
            </a:r>
            <a:r>
              <a:rPr sz="1400" spc="5" dirty="0">
                <a:solidFill>
                  <a:srgbClr val="4C4D4F"/>
                </a:solidFill>
                <a:cs typeface="Calibri"/>
              </a:rPr>
              <a:t>h</a:t>
            </a:r>
            <a:r>
              <a:rPr sz="1400" spc="-25" dirty="0">
                <a:solidFill>
                  <a:srgbClr val="4C4D4F"/>
                </a:solidFill>
                <a:cs typeface="Calibri"/>
              </a:rPr>
              <a:t>e</a:t>
            </a:r>
            <a:r>
              <a:rPr sz="1400" spc="-20" dirty="0">
                <a:solidFill>
                  <a:srgbClr val="4C4D4F"/>
                </a:solidFill>
                <a:cs typeface="Calibri"/>
              </a:rPr>
              <a:t>a</a:t>
            </a:r>
            <a:r>
              <a:rPr sz="1400" spc="35" dirty="0">
                <a:solidFill>
                  <a:srgbClr val="4C4D4F"/>
                </a:solidFill>
                <a:cs typeface="Calibri"/>
              </a:rPr>
              <a:t>d</a:t>
            </a:r>
            <a:r>
              <a:rPr sz="1400" spc="-55" dirty="0">
                <a:solidFill>
                  <a:srgbClr val="4C4D4F"/>
                </a:solidFill>
                <a:cs typeface="Calibri"/>
              </a:rPr>
              <a:t> </a:t>
            </a:r>
            <a:r>
              <a:rPr sz="1400" dirty="0">
                <a:solidFill>
                  <a:srgbClr val="4C4D4F"/>
                </a:solidFill>
                <a:cs typeface="Calibri"/>
              </a:rPr>
              <a:t>o</a:t>
            </a:r>
            <a:r>
              <a:rPr sz="1400" spc="-25" dirty="0">
                <a:solidFill>
                  <a:srgbClr val="4C4D4F"/>
                </a:solidFill>
                <a:cs typeface="Calibri"/>
              </a:rPr>
              <a:t>r</a:t>
            </a:r>
            <a:r>
              <a:rPr sz="1400" spc="-55" dirty="0">
                <a:solidFill>
                  <a:srgbClr val="4C4D4F"/>
                </a:solidFill>
                <a:cs typeface="Calibri"/>
              </a:rPr>
              <a:t> </a:t>
            </a:r>
            <a:r>
              <a:rPr sz="1400" spc="5" dirty="0">
                <a:solidFill>
                  <a:srgbClr val="4C4D4F"/>
                </a:solidFill>
                <a:cs typeface="Calibri"/>
              </a:rPr>
              <a:t>n</a:t>
            </a:r>
            <a:r>
              <a:rPr sz="1400" spc="-15" dirty="0">
                <a:solidFill>
                  <a:srgbClr val="4C4D4F"/>
                </a:solidFill>
                <a:cs typeface="Calibri"/>
              </a:rPr>
              <a:t>e</a:t>
            </a:r>
            <a:r>
              <a:rPr sz="1400" spc="-5" dirty="0">
                <a:solidFill>
                  <a:srgbClr val="4C4D4F"/>
                </a:solidFill>
                <a:cs typeface="Calibri"/>
              </a:rPr>
              <a:t>c</a:t>
            </a:r>
            <a:r>
              <a:rPr sz="1400" spc="10" dirty="0">
                <a:solidFill>
                  <a:srgbClr val="4C4D4F"/>
                </a:solidFill>
                <a:cs typeface="Calibri"/>
              </a:rPr>
              <a:t>k</a:t>
            </a:r>
            <a:r>
              <a:rPr sz="1400" spc="-55" dirty="0">
                <a:solidFill>
                  <a:srgbClr val="4C4D4F"/>
                </a:solidFill>
                <a:cs typeface="Calibri"/>
              </a:rPr>
              <a:t> </a:t>
            </a:r>
            <a:r>
              <a:rPr sz="1400" spc="-25" dirty="0">
                <a:solidFill>
                  <a:srgbClr val="4C4D4F"/>
                </a:solidFill>
                <a:cs typeface="Calibri"/>
              </a:rPr>
              <a:t>i</a:t>
            </a:r>
            <a:r>
              <a:rPr sz="1400" spc="-5" dirty="0">
                <a:solidFill>
                  <a:srgbClr val="4C4D4F"/>
                </a:solidFill>
                <a:cs typeface="Calibri"/>
              </a:rPr>
              <a:t>n</a:t>
            </a:r>
            <a:r>
              <a:rPr sz="1400" spc="-25" dirty="0">
                <a:solidFill>
                  <a:srgbClr val="4C4D4F"/>
                </a:solidFill>
                <a:cs typeface="Calibri"/>
              </a:rPr>
              <a:t>j</a:t>
            </a:r>
            <a:r>
              <a:rPr sz="1400" spc="-5" dirty="0">
                <a:solidFill>
                  <a:srgbClr val="4C4D4F"/>
                </a:solidFill>
                <a:cs typeface="Calibri"/>
              </a:rPr>
              <a:t>u</a:t>
            </a:r>
            <a:r>
              <a:rPr sz="1400" spc="-15" dirty="0">
                <a:solidFill>
                  <a:srgbClr val="4C4D4F"/>
                </a:solidFill>
                <a:cs typeface="Calibri"/>
              </a:rPr>
              <a:t>r</a:t>
            </a:r>
            <a:r>
              <a:rPr sz="1400" spc="10" dirty="0">
                <a:solidFill>
                  <a:srgbClr val="4C4D4F"/>
                </a:solidFill>
                <a:cs typeface="Calibri"/>
              </a:rPr>
              <a:t>y</a:t>
            </a:r>
            <a:r>
              <a:rPr sz="1400" spc="5" dirty="0">
                <a:solidFill>
                  <a:srgbClr val="4C4D4F"/>
                </a:solidFill>
                <a:cs typeface="Calibri"/>
              </a:rPr>
              <a:t> </a:t>
            </a:r>
            <a:r>
              <a:rPr sz="1400" spc="-25" dirty="0">
                <a:solidFill>
                  <a:srgbClr val="4C4D4F"/>
                </a:solidFill>
                <a:cs typeface="Calibri"/>
              </a:rPr>
              <a:t>i</a:t>
            </a:r>
            <a:r>
              <a:rPr sz="1400" spc="25" dirty="0">
                <a:solidFill>
                  <a:srgbClr val="4C4D4F"/>
                </a:solidFill>
                <a:cs typeface="Calibri"/>
              </a:rPr>
              <a:t>n</a:t>
            </a:r>
            <a:r>
              <a:rPr sz="1400" spc="-55" dirty="0">
                <a:solidFill>
                  <a:srgbClr val="4C4D4F"/>
                </a:solidFill>
                <a:cs typeface="Calibri"/>
              </a:rPr>
              <a:t> </a:t>
            </a:r>
            <a:r>
              <a:rPr sz="1400" spc="-35" dirty="0">
                <a:solidFill>
                  <a:srgbClr val="4C4D4F"/>
                </a:solidFill>
                <a:cs typeface="Calibri"/>
              </a:rPr>
              <a:t>t</a:t>
            </a:r>
            <a:r>
              <a:rPr sz="1400" spc="5" dirty="0">
                <a:solidFill>
                  <a:srgbClr val="4C4D4F"/>
                </a:solidFill>
                <a:cs typeface="Calibri"/>
              </a:rPr>
              <a:t>h</a:t>
            </a:r>
            <a:r>
              <a:rPr sz="1400" dirty="0">
                <a:solidFill>
                  <a:srgbClr val="4C4D4F"/>
                </a:solidFill>
                <a:cs typeface="Calibri"/>
              </a:rPr>
              <a:t>e</a:t>
            </a:r>
            <a:r>
              <a:rPr sz="1400" spc="-55" dirty="0">
                <a:solidFill>
                  <a:srgbClr val="4C4D4F"/>
                </a:solidFill>
                <a:cs typeface="Calibri"/>
              </a:rPr>
              <a:t> </a:t>
            </a:r>
            <a:r>
              <a:rPr sz="1400" spc="25" dirty="0">
                <a:solidFill>
                  <a:srgbClr val="4C4D4F"/>
                </a:solidFill>
                <a:cs typeface="Calibri"/>
              </a:rPr>
              <a:t>p</a:t>
            </a:r>
            <a:r>
              <a:rPr sz="1400" spc="-25" dirty="0">
                <a:solidFill>
                  <a:srgbClr val="4C4D4F"/>
                </a:solidFill>
                <a:cs typeface="Calibri"/>
              </a:rPr>
              <a:t>a</a:t>
            </a:r>
            <a:r>
              <a:rPr sz="1400" spc="-15" dirty="0">
                <a:solidFill>
                  <a:srgbClr val="4C4D4F"/>
                </a:solidFill>
                <a:cs typeface="Calibri"/>
              </a:rPr>
              <a:t>s</a:t>
            </a:r>
            <a:r>
              <a:rPr sz="1400" spc="-10" dirty="0">
                <a:solidFill>
                  <a:srgbClr val="4C4D4F"/>
                </a:solidFill>
                <a:cs typeface="Calibri"/>
              </a:rPr>
              <a:t>t</a:t>
            </a:r>
            <a:r>
              <a:rPr sz="1400" spc="-55" dirty="0">
                <a:solidFill>
                  <a:srgbClr val="4C4D4F"/>
                </a:solidFill>
                <a:cs typeface="Calibri"/>
              </a:rPr>
              <a:t> </a:t>
            </a:r>
            <a:r>
              <a:rPr sz="1400" spc="-90" dirty="0">
                <a:solidFill>
                  <a:srgbClr val="4C4D4F"/>
                </a:solidFill>
                <a:cs typeface="Calibri"/>
              </a:rPr>
              <a:t>1</a:t>
            </a:r>
            <a:r>
              <a:rPr sz="1400" spc="5" dirty="0">
                <a:solidFill>
                  <a:srgbClr val="4C4D4F"/>
                </a:solidFill>
                <a:cs typeface="Calibri"/>
              </a:rPr>
              <a:t>2</a:t>
            </a:r>
            <a:r>
              <a:rPr sz="1400" spc="-55" dirty="0">
                <a:solidFill>
                  <a:srgbClr val="4C4D4F"/>
                </a:solidFill>
                <a:cs typeface="Calibri"/>
              </a:rPr>
              <a:t> </a:t>
            </a:r>
            <a:r>
              <a:rPr sz="1400" spc="10" dirty="0">
                <a:solidFill>
                  <a:srgbClr val="4C4D4F"/>
                </a:solidFill>
                <a:cs typeface="Calibri"/>
              </a:rPr>
              <a:t>m</a:t>
            </a:r>
            <a:r>
              <a:rPr sz="1400" dirty="0">
                <a:solidFill>
                  <a:srgbClr val="4C4D4F"/>
                </a:solidFill>
                <a:cs typeface="Calibri"/>
              </a:rPr>
              <a:t>o</a:t>
            </a:r>
            <a:r>
              <a:rPr sz="1400" spc="-5" dirty="0">
                <a:solidFill>
                  <a:srgbClr val="4C4D4F"/>
                </a:solidFill>
                <a:cs typeface="Calibri"/>
              </a:rPr>
              <a:t>n</a:t>
            </a:r>
            <a:r>
              <a:rPr sz="1400" spc="-35" dirty="0">
                <a:solidFill>
                  <a:srgbClr val="4C4D4F"/>
                </a:solidFill>
                <a:cs typeface="Calibri"/>
              </a:rPr>
              <a:t>t</a:t>
            </a:r>
            <a:r>
              <a:rPr sz="1400" spc="-5" dirty="0">
                <a:solidFill>
                  <a:srgbClr val="4C4D4F"/>
                </a:solidFill>
                <a:cs typeface="Calibri"/>
              </a:rPr>
              <a:t>h</a:t>
            </a:r>
            <a:r>
              <a:rPr sz="1400" spc="-60" dirty="0">
                <a:solidFill>
                  <a:srgbClr val="4C4D4F"/>
                </a:solidFill>
                <a:cs typeface="Calibri"/>
              </a:rPr>
              <a:t>s</a:t>
            </a:r>
            <a:r>
              <a:rPr sz="1400" spc="-65" dirty="0">
                <a:solidFill>
                  <a:srgbClr val="4C4D4F"/>
                </a:solidFill>
                <a:cs typeface="Calibri"/>
              </a:rPr>
              <a:t>?</a:t>
            </a:r>
            <a:endParaRPr sz="1400" dirty="0">
              <a:solidFill>
                <a:prstClr val="black"/>
              </a:solidFill>
              <a:cs typeface="Calibri"/>
            </a:endParaRPr>
          </a:p>
          <a:p>
            <a:pPr marL="241300" indent="-114300" defTabSz="457200">
              <a:spcBef>
                <a:spcPts val="450"/>
              </a:spcBef>
              <a:buClr>
                <a:srgbClr val="F9A01B"/>
              </a:buClr>
              <a:buFont typeface="Calibri"/>
              <a:buChar char="•"/>
              <a:tabLst>
                <a:tab pos="241300" algn="l"/>
              </a:tabLst>
            </a:pPr>
            <a:r>
              <a:rPr sz="1400" spc="10" dirty="0">
                <a:solidFill>
                  <a:srgbClr val="4C4D4F"/>
                </a:solidFill>
                <a:cs typeface="Calibri"/>
              </a:rPr>
              <a:t>H</a:t>
            </a:r>
            <a:r>
              <a:rPr sz="1400" spc="-10" dirty="0">
                <a:solidFill>
                  <a:srgbClr val="4C4D4F"/>
                </a:solidFill>
                <a:cs typeface="Calibri"/>
              </a:rPr>
              <a:t>o</a:t>
            </a:r>
            <a:r>
              <a:rPr sz="1400" spc="10" dirty="0">
                <a:solidFill>
                  <a:srgbClr val="4C4D4F"/>
                </a:solidFill>
                <a:cs typeface="Calibri"/>
              </a:rPr>
              <a:t>w</a:t>
            </a:r>
            <a:r>
              <a:rPr sz="1400" spc="-55" dirty="0">
                <a:solidFill>
                  <a:srgbClr val="4C4D4F"/>
                </a:solidFill>
                <a:cs typeface="Calibri"/>
              </a:rPr>
              <a:t> </a:t>
            </a:r>
            <a:r>
              <a:rPr sz="1400" dirty="0">
                <a:solidFill>
                  <a:srgbClr val="4C4D4F"/>
                </a:solidFill>
                <a:cs typeface="Calibri"/>
              </a:rPr>
              <a:t>d</a:t>
            </a:r>
            <a:r>
              <a:rPr sz="1400" spc="-10" dirty="0">
                <a:solidFill>
                  <a:srgbClr val="4C4D4F"/>
                </a:solidFill>
                <a:cs typeface="Calibri"/>
              </a:rPr>
              <a:t>i</a:t>
            </a:r>
            <a:r>
              <a:rPr sz="1400" spc="35" dirty="0">
                <a:solidFill>
                  <a:srgbClr val="4C4D4F"/>
                </a:solidFill>
                <a:cs typeface="Calibri"/>
              </a:rPr>
              <a:t>d</a:t>
            </a:r>
            <a:r>
              <a:rPr sz="1400" spc="-55" dirty="0">
                <a:solidFill>
                  <a:srgbClr val="4C4D4F"/>
                </a:solidFill>
                <a:cs typeface="Calibri"/>
              </a:rPr>
              <a:t> </a:t>
            </a:r>
            <a:r>
              <a:rPr sz="1400" spc="-20" dirty="0">
                <a:solidFill>
                  <a:srgbClr val="4C4D4F"/>
                </a:solidFill>
                <a:cs typeface="Calibri"/>
              </a:rPr>
              <a:t>y</a:t>
            </a:r>
            <a:r>
              <a:rPr sz="1400" dirty="0">
                <a:solidFill>
                  <a:srgbClr val="4C4D4F"/>
                </a:solidFill>
                <a:cs typeface="Calibri"/>
              </a:rPr>
              <a:t>o</a:t>
            </a:r>
            <a:r>
              <a:rPr sz="1400" spc="-25" dirty="0">
                <a:solidFill>
                  <a:srgbClr val="4C4D4F"/>
                </a:solidFill>
                <a:cs typeface="Calibri"/>
              </a:rPr>
              <a:t>u</a:t>
            </a:r>
            <a:r>
              <a:rPr sz="1400" dirty="0">
                <a:solidFill>
                  <a:srgbClr val="4C4D4F"/>
                </a:solidFill>
                <a:cs typeface="Calibri"/>
              </a:rPr>
              <a:t>r</a:t>
            </a:r>
            <a:r>
              <a:rPr sz="1400" spc="-55" dirty="0">
                <a:solidFill>
                  <a:srgbClr val="4C4D4F"/>
                </a:solidFill>
                <a:cs typeface="Calibri"/>
              </a:rPr>
              <a:t> </a:t>
            </a:r>
            <a:r>
              <a:rPr sz="1400" spc="-25" dirty="0">
                <a:solidFill>
                  <a:srgbClr val="4C4D4F"/>
                </a:solidFill>
                <a:cs typeface="Calibri"/>
              </a:rPr>
              <a:t>i</a:t>
            </a:r>
            <a:r>
              <a:rPr sz="1400" spc="-5" dirty="0">
                <a:solidFill>
                  <a:srgbClr val="4C4D4F"/>
                </a:solidFill>
                <a:cs typeface="Calibri"/>
              </a:rPr>
              <a:t>n</a:t>
            </a:r>
            <a:r>
              <a:rPr sz="1400" spc="-25" dirty="0">
                <a:solidFill>
                  <a:srgbClr val="4C4D4F"/>
                </a:solidFill>
                <a:cs typeface="Calibri"/>
              </a:rPr>
              <a:t>ju</a:t>
            </a:r>
            <a:r>
              <a:rPr sz="1400" spc="10" dirty="0">
                <a:solidFill>
                  <a:srgbClr val="4C4D4F"/>
                </a:solidFill>
                <a:cs typeface="Calibri"/>
              </a:rPr>
              <a:t>ry</a:t>
            </a:r>
            <a:r>
              <a:rPr sz="1400" spc="-55" dirty="0">
                <a:solidFill>
                  <a:srgbClr val="4C4D4F"/>
                </a:solidFill>
                <a:cs typeface="Calibri"/>
              </a:rPr>
              <a:t> </a:t>
            </a:r>
            <a:r>
              <a:rPr sz="1400" spc="5" dirty="0">
                <a:solidFill>
                  <a:srgbClr val="4C4D4F"/>
                </a:solidFill>
                <a:cs typeface="Calibri"/>
              </a:rPr>
              <a:t>o</a:t>
            </a:r>
            <a:r>
              <a:rPr sz="1400" spc="-15" dirty="0">
                <a:solidFill>
                  <a:srgbClr val="4C4D4F"/>
                </a:solidFill>
                <a:cs typeface="Calibri"/>
              </a:rPr>
              <a:t>c</a:t>
            </a:r>
            <a:r>
              <a:rPr sz="1400" spc="-5" dirty="0">
                <a:solidFill>
                  <a:srgbClr val="4C4D4F"/>
                </a:solidFill>
                <a:cs typeface="Calibri"/>
              </a:rPr>
              <a:t>c</a:t>
            </a:r>
            <a:r>
              <a:rPr sz="1400" spc="-25" dirty="0">
                <a:solidFill>
                  <a:srgbClr val="4C4D4F"/>
                </a:solidFill>
                <a:cs typeface="Calibri"/>
              </a:rPr>
              <a:t>u</a:t>
            </a:r>
            <a:r>
              <a:rPr sz="1400" spc="-85" dirty="0">
                <a:solidFill>
                  <a:srgbClr val="4C4D4F"/>
                </a:solidFill>
                <a:cs typeface="Calibri"/>
              </a:rPr>
              <a:t>r</a:t>
            </a:r>
            <a:r>
              <a:rPr sz="1400" spc="-65" dirty="0">
                <a:solidFill>
                  <a:srgbClr val="4C4D4F"/>
                </a:solidFill>
                <a:cs typeface="Calibri"/>
              </a:rPr>
              <a:t>?</a:t>
            </a:r>
            <a:endParaRPr sz="1400" dirty="0">
              <a:solidFill>
                <a:prstClr val="black"/>
              </a:solidFill>
              <a:cs typeface="Calibri"/>
            </a:endParaRPr>
          </a:p>
        </p:txBody>
      </p:sp>
      <p:sp>
        <p:nvSpPr>
          <p:cNvPr id="5" name="object 7"/>
          <p:cNvSpPr txBox="1"/>
          <p:nvPr/>
        </p:nvSpPr>
        <p:spPr>
          <a:xfrm>
            <a:off x="1634490" y="3165449"/>
            <a:ext cx="3130014" cy="135421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defTabSz="457200"/>
            <a:r>
              <a:rPr sz="3600" b="1" spc="15" dirty="0">
                <a:solidFill>
                  <a:srgbClr val="008CC0"/>
                </a:solidFill>
                <a:cs typeface="Calibri"/>
              </a:rPr>
              <a:t>C</a:t>
            </a:r>
            <a:r>
              <a:rPr sz="3600" b="1" spc="5" dirty="0">
                <a:solidFill>
                  <a:srgbClr val="008CC0"/>
                </a:solidFill>
                <a:cs typeface="Calibri"/>
              </a:rPr>
              <a:t>a</a:t>
            </a:r>
            <a:r>
              <a:rPr sz="3600" b="1" spc="-60" dirty="0">
                <a:solidFill>
                  <a:srgbClr val="008CC0"/>
                </a:solidFill>
                <a:cs typeface="Calibri"/>
              </a:rPr>
              <a:t>re</a:t>
            </a:r>
            <a:endParaRPr sz="3600" dirty="0">
              <a:solidFill>
                <a:prstClr val="black"/>
              </a:solidFill>
              <a:cs typeface="Calibri"/>
            </a:endParaRPr>
          </a:p>
          <a:p>
            <a:pPr marL="241300" marR="5080" indent="-114300" defTabSz="457200">
              <a:spcBef>
                <a:spcPts val="660"/>
              </a:spcBef>
              <a:buClr>
                <a:srgbClr val="24ABE2"/>
              </a:buClr>
              <a:buFont typeface="Calibri"/>
              <a:buChar char="•"/>
              <a:tabLst>
                <a:tab pos="241300" algn="l"/>
              </a:tabLst>
            </a:pPr>
            <a:r>
              <a:rPr sz="1400" spc="-60" dirty="0">
                <a:solidFill>
                  <a:srgbClr val="4C4D4F"/>
                </a:solidFill>
                <a:cs typeface="Calibri"/>
              </a:rPr>
              <a:t>W</a:t>
            </a:r>
            <a:r>
              <a:rPr sz="1400" spc="5" dirty="0">
                <a:solidFill>
                  <a:srgbClr val="4C4D4F"/>
                </a:solidFill>
                <a:cs typeface="Calibri"/>
              </a:rPr>
              <a:t>h</a:t>
            </a:r>
            <a:r>
              <a:rPr sz="1400" spc="-20" dirty="0">
                <a:solidFill>
                  <a:srgbClr val="4C4D4F"/>
                </a:solidFill>
                <a:cs typeface="Calibri"/>
              </a:rPr>
              <a:t>e</a:t>
            </a:r>
            <a:r>
              <a:rPr sz="1400" spc="-50" dirty="0">
                <a:solidFill>
                  <a:srgbClr val="4C4D4F"/>
                </a:solidFill>
                <a:cs typeface="Calibri"/>
              </a:rPr>
              <a:t>r</a:t>
            </a:r>
            <a:r>
              <a:rPr sz="1400" dirty="0">
                <a:solidFill>
                  <a:srgbClr val="4C4D4F"/>
                </a:solidFill>
                <a:cs typeface="Calibri"/>
              </a:rPr>
              <a:t>e</a:t>
            </a:r>
            <a:r>
              <a:rPr sz="1400" spc="-55" dirty="0">
                <a:solidFill>
                  <a:srgbClr val="4C4D4F"/>
                </a:solidFill>
                <a:cs typeface="Calibri"/>
              </a:rPr>
              <a:t> </a:t>
            </a:r>
            <a:r>
              <a:rPr sz="1400" spc="10" dirty="0">
                <a:solidFill>
                  <a:srgbClr val="4C4D4F"/>
                </a:solidFill>
                <a:cs typeface="Calibri"/>
              </a:rPr>
              <a:t>d</a:t>
            </a:r>
            <a:r>
              <a:rPr sz="1400" spc="-20" dirty="0">
                <a:solidFill>
                  <a:srgbClr val="4C4D4F"/>
                </a:solidFill>
                <a:cs typeface="Calibri"/>
              </a:rPr>
              <a:t>i</a:t>
            </a:r>
            <a:r>
              <a:rPr sz="1400" spc="35" dirty="0">
                <a:solidFill>
                  <a:srgbClr val="4C4D4F"/>
                </a:solidFill>
                <a:cs typeface="Calibri"/>
              </a:rPr>
              <a:t>d</a:t>
            </a:r>
            <a:r>
              <a:rPr sz="1400" spc="-55" dirty="0">
                <a:solidFill>
                  <a:srgbClr val="4C4D4F"/>
                </a:solidFill>
                <a:cs typeface="Calibri"/>
              </a:rPr>
              <a:t> </a:t>
            </a:r>
            <a:r>
              <a:rPr sz="1400" spc="-20" dirty="0">
                <a:solidFill>
                  <a:srgbClr val="4C4D4F"/>
                </a:solidFill>
                <a:cs typeface="Calibri"/>
              </a:rPr>
              <a:t>y</a:t>
            </a:r>
            <a:r>
              <a:rPr sz="1400" dirty="0">
                <a:solidFill>
                  <a:srgbClr val="4C4D4F"/>
                </a:solidFill>
                <a:cs typeface="Calibri"/>
              </a:rPr>
              <a:t>o</a:t>
            </a:r>
            <a:r>
              <a:rPr sz="1400" spc="20" dirty="0">
                <a:solidFill>
                  <a:srgbClr val="4C4D4F"/>
                </a:solidFill>
                <a:cs typeface="Calibri"/>
              </a:rPr>
              <a:t>u</a:t>
            </a:r>
            <a:r>
              <a:rPr sz="1400" spc="-55" dirty="0">
                <a:solidFill>
                  <a:srgbClr val="4C4D4F"/>
                </a:solidFill>
                <a:cs typeface="Calibri"/>
              </a:rPr>
              <a:t> </a:t>
            </a:r>
            <a:r>
              <a:rPr sz="1400" spc="-20" dirty="0">
                <a:solidFill>
                  <a:srgbClr val="4C4D4F"/>
                </a:solidFill>
                <a:cs typeface="Calibri"/>
              </a:rPr>
              <a:t>s</a:t>
            </a:r>
            <a:r>
              <a:rPr sz="1400" spc="-15" dirty="0">
                <a:solidFill>
                  <a:srgbClr val="4C4D4F"/>
                </a:solidFill>
                <a:cs typeface="Calibri"/>
              </a:rPr>
              <a:t>e</a:t>
            </a:r>
            <a:r>
              <a:rPr sz="1400" spc="-20" dirty="0">
                <a:solidFill>
                  <a:srgbClr val="4C4D4F"/>
                </a:solidFill>
                <a:cs typeface="Calibri"/>
              </a:rPr>
              <a:t>e</a:t>
            </a:r>
            <a:r>
              <a:rPr sz="1400" spc="10" dirty="0">
                <a:solidFill>
                  <a:srgbClr val="4C4D4F"/>
                </a:solidFill>
                <a:cs typeface="Calibri"/>
              </a:rPr>
              <a:t>k</a:t>
            </a:r>
            <a:r>
              <a:rPr sz="1400" spc="-55" dirty="0">
                <a:solidFill>
                  <a:srgbClr val="4C4D4F"/>
                </a:solidFill>
                <a:cs typeface="Calibri"/>
              </a:rPr>
              <a:t> </a:t>
            </a:r>
            <a:r>
              <a:rPr sz="1400" spc="5" dirty="0">
                <a:solidFill>
                  <a:srgbClr val="4C4D4F"/>
                </a:solidFill>
                <a:cs typeface="Calibri"/>
              </a:rPr>
              <a:t>c</a:t>
            </a:r>
            <a:r>
              <a:rPr sz="1400" spc="-25" dirty="0">
                <a:solidFill>
                  <a:srgbClr val="4C4D4F"/>
                </a:solidFill>
                <a:cs typeface="Calibri"/>
              </a:rPr>
              <a:t>a</a:t>
            </a:r>
            <a:r>
              <a:rPr sz="1400" spc="-50" dirty="0">
                <a:solidFill>
                  <a:srgbClr val="4C4D4F"/>
                </a:solidFill>
                <a:cs typeface="Calibri"/>
              </a:rPr>
              <a:t>r</a:t>
            </a:r>
            <a:r>
              <a:rPr sz="1400" dirty="0">
                <a:solidFill>
                  <a:srgbClr val="4C4D4F"/>
                </a:solidFill>
                <a:cs typeface="Calibri"/>
              </a:rPr>
              <a:t>e</a:t>
            </a:r>
            <a:r>
              <a:rPr sz="1400" spc="-55" dirty="0">
                <a:solidFill>
                  <a:srgbClr val="4C4D4F"/>
                </a:solidFill>
                <a:cs typeface="Calibri"/>
              </a:rPr>
              <a:t> </a:t>
            </a:r>
            <a:r>
              <a:rPr sz="1400" spc="-25" dirty="0">
                <a:solidFill>
                  <a:srgbClr val="4C4D4F"/>
                </a:solidFill>
                <a:cs typeface="Calibri"/>
              </a:rPr>
              <a:t>a</a:t>
            </a:r>
            <a:r>
              <a:rPr sz="1400" spc="-10" dirty="0">
                <a:solidFill>
                  <a:srgbClr val="4C4D4F"/>
                </a:solidFill>
                <a:cs typeface="Calibri"/>
              </a:rPr>
              <a:t>f</a:t>
            </a:r>
            <a:r>
              <a:rPr sz="1400" spc="-40" dirty="0">
                <a:solidFill>
                  <a:srgbClr val="4C4D4F"/>
                </a:solidFill>
                <a:cs typeface="Calibri"/>
              </a:rPr>
              <a:t>t</a:t>
            </a:r>
            <a:r>
              <a:rPr sz="1400" spc="-20" dirty="0">
                <a:solidFill>
                  <a:srgbClr val="4C4D4F"/>
                </a:solidFill>
                <a:cs typeface="Calibri"/>
              </a:rPr>
              <a:t>e</a:t>
            </a:r>
            <a:r>
              <a:rPr sz="1400" spc="-25" dirty="0">
                <a:solidFill>
                  <a:srgbClr val="4C4D4F"/>
                </a:solidFill>
                <a:cs typeface="Calibri"/>
              </a:rPr>
              <a:t>r</a:t>
            </a:r>
            <a:r>
              <a:rPr sz="1400" spc="-20" dirty="0">
                <a:solidFill>
                  <a:srgbClr val="4C4D4F"/>
                </a:solidFill>
                <a:cs typeface="Calibri"/>
              </a:rPr>
              <a:t> y</a:t>
            </a:r>
            <a:r>
              <a:rPr sz="1400" dirty="0">
                <a:solidFill>
                  <a:srgbClr val="4C4D4F"/>
                </a:solidFill>
                <a:cs typeface="Calibri"/>
              </a:rPr>
              <a:t>o</a:t>
            </a:r>
            <a:r>
              <a:rPr sz="1400" spc="20" dirty="0">
                <a:solidFill>
                  <a:srgbClr val="4C4D4F"/>
                </a:solidFill>
                <a:cs typeface="Calibri"/>
              </a:rPr>
              <a:t>u</a:t>
            </a:r>
            <a:r>
              <a:rPr sz="1400" spc="-55" dirty="0">
                <a:solidFill>
                  <a:srgbClr val="4C4D4F"/>
                </a:solidFill>
                <a:cs typeface="Calibri"/>
              </a:rPr>
              <a:t> </a:t>
            </a:r>
            <a:r>
              <a:rPr sz="1400" spc="-15" dirty="0">
                <a:solidFill>
                  <a:srgbClr val="4C4D4F"/>
                </a:solidFill>
                <a:cs typeface="Calibri"/>
              </a:rPr>
              <a:t>e</a:t>
            </a:r>
            <a:r>
              <a:rPr sz="1400" spc="5" dirty="0">
                <a:solidFill>
                  <a:srgbClr val="4C4D4F"/>
                </a:solidFill>
                <a:cs typeface="Calibri"/>
              </a:rPr>
              <a:t>x</a:t>
            </a:r>
            <a:r>
              <a:rPr sz="1400" spc="30" dirty="0">
                <a:solidFill>
                  <a:srgbClr val="4C4D4F"/>
                </a:solidFill>
                <a:cs typeface="Calibri"/>
              </a:rPr>
              <a:t>p</a:t>
            </a:r>
            <a:r>
              <a:rPr sz="1400" spc="-30" dirty="0">
                <a:solidFill>
                  <a:srgbClr val="4C4D4F"/>
                </a:solidFill>
                <a:cs typeface="Calibri"/>
              </a:rPr>
              <a:t>eri</a:t>
            </a:r>
            <a:r>
              <a:rPr sz="1400" dirty="0">
                <a:solidFill>
                  <a:srgbClr val="4C4D4F"/>
                </a:solidFill>
                <a:cs typeface="Calibri"/>
              </a:rPr>
              <a:t>en</a:t>
            </a:r>
            <a:r>
              <a:rPr sz="1400" spc="-20" dirty="0">
                <a:solidFill>
                  <a:srgbClr val="4C4D4F"/>
                </a:solidFill>
                <a:cs typeface="Calibri"/>
              </a:rPr>
              <a:t>c</a:t>
            </a:r>
            <a:r>
              <a:rPr sz="1400" spc="-15" dirty="0">
                <a:solidFill>
                  <a:srgbClr val="4C4D4F"/>
                </a:solidFill>
                <a:cs typeface="Calibri"/>
              </a:rPr>
              <a:t>e</a:t>
            </a:r>
            <a:r>
              <a:rPr sz="1400" spc="35" dirty="0">
                <a:solidFill>
                  <a:srgbClr val="4C4D4F"/>
                </a:solidFill>
                <a:cs typeface="Calibri"/>
              </a:rPr>
              <a:t>d</a:t>
            </a:r>
            <a:r>
              <a:rPr sz="1400" spc="-55" dirty="0">
                <a:solidFill>
                  <a:srgbClr val="4C4D4F"/>
                </a:solidFill>
                <a:cs typeface="Calibri"/>
              </a:rPr>
              <a:t> </a:t>
            </a:r>
            <a:r>
              <a:rPr sz="1400" spc="-35" dirty="0">
                <a:solidFill>
                  <a:srgbClr val="4C4D4F"/>
                </a:solidFill>
                <a:cs typeface="Calibri"/>
              </a:rPr>
              <a:t>t</a:t>
            </a:r>
            <a:r>
              <a:rPr sz="1400" dirty="0">
                <a:solidFill>
                  <a:srgbClr val="4C4D4F"/>
                </a:solidFill>
                <a:cs typeface="Calibri"/>
              </a:rPr>
              <a:t>h</a:t>
            </a:r>
            <a:r>
              <a:rPr sz="1400" spc="-30" dirty="0">
                <a:solidFill>
                  <a:srgbClr val="4C4D4F"/>
                </a:solidFill>
                <a:cs typeface="Calibri"/>
              </a:rPr>
              <a:t>i</a:t>
            </a:r>
            <a:r>
              <a:rPr sz="1400" dirty="0">
                <a:solidFill>
                  <a:srgbClr val="4C4D4F"/>
                </a:solidFill>
                <a:cs typeface="Calibri"/>
              </a:rPr>
              <a:t>s</a:t>
            </a:r>
            <a:r>
              <a:rPr sz="1400" spc="-55" dirty="0">
                <a:solidFill>
                  <a:srgbClr val="4C4D4F"/>
                </a:solidFill>
                <a:cs typeface="Calibri"/>
              </a:rPr>
              <a:t> </a:t>
            </a:r>
            <a:r>
              <a:rPr sz="1400" spc="-25" dirty="0">
                <a:solidFill>
                  <a:srgbClr val="4C4D4F"/>
                </a:solidFill>
                <a:cs typeface="Calibri"/>
              </a:rPr>
              <a:t>i</a:t>
            </a:r>
            <a:r>
              <a:rPr sz="1400" spc="-5" dirty="0">
                <a:solidFill>
                  <a:srgbClr val="4C4D4F"/>
                </a:solidFill>
                <a:cs typeface="Calibri"/>
              </a:rPr>
              <a:t>n</a:t>
            </a:r>
            <a:r>
              <a:rPr sz="1400" spc="-25" dirty="0">
                <a:solidFill>
                  <a:srgbClr val="4C4D4F"/>
                </a:solidFill>
                <a:cs typeface="Calibri"/>
              </a:rPr>
              <a:t>j</a:t>
            </a:r>
            <a:r>
              <a:rPr sz="1400" spc="-5" dirty="0">
                <a:solidFill>
                  <a:srgbClr val="4C4D4F"/>
                </a:solidFill>
                <a:cs typeface="Calibri"/>
              </a:rPr>
              <a:t>u</a:t>
            </a:r>
            <a:r>
              <a:rPr sz="1400" spc="-15" dirty="0">
                <a:solidFill>
                  <a:srgbClr val="4C4D4F"/>
                </a:solidFill>
                <a:cs typeface="Calibri"/>
              </a:rPr>
              <a:t>r</a:t>
            </a:r>
            <a:r>
              <a:rPr sz="1400" spc="-65" dirty="0">
                <a:solidFill>
                  <a:srgbClr val="4C4D4F"/>
                </a:solidFill>
                <a:cs typeface="Calibri"/>
              </a:rPr>
              <a:t>y?</a:t>
            </a:r>
            <a:endParaRPr sz="1400" dirty="0">
              <a:solidFill>
                <a:prstClr val="black"/>
              </a:solidFill>
              <a:cs typeface="Calibri"/>
            </a:endParaRPr>
          </a:p>
          <a:p>
            <a:pPr marL="241300" marR="43180" indent="-114300" defTabSz="457200">
              <a:spcBef>
                <a:spcPts val="450"/>
              </a:spcBef>
              <a:buClr>
                <a:srgbClr val="24ABE2"/>
              </a:buClr>
              <a:buFont typeface="Calibri"/>
              <a:buChar char="•"/>
              <a:tabLst>
                <a:tab pos="241300" algn="l"/>
              </a:tabLst>
            </a:pPr>
            <a:r>
              <a:rPr sz="1400" spc="-60" dirty="0">
                <a:solidFill>
                  <a:srgbClr val="4C4D4F"/>
                </a:solidFill>
                <a:cs typeface="Calibri"/>
              </a:rPr>
              <a:t>W</a:t>
            </a:r>
            <a:r>
              <a:rPr sz="1400" dirty="0">
                <a:solidFill>
                  <a:srgbClr val="4C4D4F"/>
                </a:solidFill>
                <a:cs typeface="Calibri"/>
              </a:rPr>
              <a:t>h</a:t>
            </a:r>
            <a:r>
              <a:rPr sz="1400" spc="-30" dirty="0">
                <a:solidFill>
                  <a:srgbClr val="4C4D4F"/>
                </a:solidFill>
                <a:cs typeface="Calibri"/>
              </a:rPr>
              <a:t>a</a:t>
            </a:r>
            <a:r>
              <a:rPr sz="1400" spc="-10" dirty="0">
                <a:solidFill>
                  <a:srgbClr val="4C4D4F"/>
                </a:solidFill>
                <a:cs typeface="Calibri"/>
              </a:rPr>
              <a:t>t</a:t>
            </a:r>
            <a:r>
              <a:rPr sz="1400" spc="-55" dirty="0">
                <a:solidFill>
                  <a:srgbClr val="4C4D4F"/>
                </a:solidFill>
                <a:cs typeface="Calibri"/>
              </a:rPr>
              <a:t> </a:t>
            </a:r>
            <a:r>
              <a:rPr sz="1400" spc="-5" dirty="0">
                <a:solidFill>
                  <a:srgbClr val="4C4D4F"/>
                </a:solidFill>
                <a:cs typeface="Calibri"/>
              </a:rPr>
              <a:t>ty</a:t>
            </a:r>
            <a:r>
              <a:rPr sz="1400" spc="30" dirty="0">
                <a:solidFill>
                  <a:srgbClr val="4C4D4F"/>
                </a:solidFill>
                <a:cs typeface="Calibri"/>
              </a:rPr>
              <a:t>p</a:t>
            </a:r>
            <a:r>
              <a:rPr sz="1400" spc="-25" dirty="0">
                <a:solidFill>
                  <a:srgbClr val="4C4D4F"/>
                </a:solidFill>
                <a:cs typeface="Calibri"/>
              </a:rPr>
              <a:t>e</a:t>
            </a:r>
            <a:r>
              <a:rPr sz="1400" dirty="0">
                <a:solidFill>
                  <a:srgbClr val="4C4D4F"/>
                </a:solidFill>
                <a:cs typeface="Calibri"/>
              </a:rPr>
              <a:t>s</a:t>
            </a:r>
            <a:r>
              <a:rPr sz="1400" spc="-55" dirty="0">
                <a:solidFill>
                  <a:srgbClr val="4C4D4F"/>
                </a:solidFill>
                <a:cs typeface="Calibri"/>
              </a:rPr>
              <a:t> </a:t>
            </a:r>
            <a:r>
              <a:rPr sz="1400" spc="-5" dirty="0">
                <a:solidFill>
                  <a:srgbClr val="4C4D4F"/>
                </a:solidFill>
                <a:cs typeface="Calibri"/>
              </a:rPr>
              <a:t>o</a:t>
            </a:r>
            <a:r>
              <a:rPr sz="1400" spc="-20" dirty="0">
                <a:solidFill>
                  <a:srgbClr val="4C4D4F"/>
                </a:solidFill>
                <a:cs typeface="Calibri"/>
              </a:rPr>
              <a:t>f</a:t>
            </a:r>
            <a:r>
              <a:rPr sz="1400" spc="-55" dirty="0">
                <a:solidFill>
                  <a:srgbClr val="4C4D4F"/>
                </a:solidFill>
                <a:cs typeface="Calibri"/>
              </a:rPr>
              <a:t> </a:t>
            </a:r>
            <a:r>
              <a:rPr sz="1400" spc="-10" dirty="0">
                <a:solidFill>
                  <a:srgbClr val="4C4D4F"/>
                </a:solidFill>
                <a:cs typeface="Calibri"/>
              </a:rPr>
              <a:t>s</a:t>
            </a:r>
            <a:r>
              <a:rPr sz="1400" spc="-5" dirty="0">
                <a:solidFill>
                  <a:srgbClr val="4C4D4F"/>
                </a:solidFill>
                <a:cs typeface="Calibri"/>
              </a:rPr>
              <a:t>y</a:t>
            </a:r>
            <a:r>
              <a:rPr sz="1400" spc="5" dirty="0">
                <a:solidFill>
                  <a:srgbClr val="4C4D4F"/>
                </a:solidFill>
                <a:cs typeface="Calibri"/>
              </a:rPr>
              <a:t>m</a:t>
            </a:r>
            <a:r>
              <a:rPr sz="1400" dirty="0">
                <a:solidFill>
                  <a:srgbClr val="4C4D4F"/>
                </a:solidFill>
                <a:cs typeface="Calibri"/>
              </a:rPr>
              <a:t>p</a:t>
            </a:r>
            <a:r>
              <a:rPr sz="1400" spc="-20" dirty="0">
                <a:solidFill>
                  <a:srgbClr val="4C4D4F"/>
                </a:solidFill>
                <a:cs typeface="Calibri"/>
              </a:rPr>
              <a:t>t</a:t>
            </a:r>
            <a:r>
              <a:rPr sz="1400" dirty="0">
                <a:solidFill>
                  <a:srgbClr val="4C4D4F"/>
                </a:solidFill>
                <a:cs typeface="Calibri"/>
              </a:rPr>
              <a:t>o</a:t>
            </a:r>
            <a:r>
              <a:rPr sz="1400" spc="5" dirty="0">
                <a:solidFill>
                  <a:srgbClr val="4C4D4F"/>
                </a:solidFill>
                <a:cs typeface="Calibri"/>
              </a:rPr>
              <a:t>m</a:t>
            </a:r>
            <a:r>
              <a:rPr sz="1400" dirty="0">
                <a:solidFill>
                  <a:srgbClr val="4C4D4F"/>
                </a:solidFill>
                <a:cs typeface="Calibri"/>
              </a:rPr>
              <a:t>s</a:t>
            </a:r>
            <a:r>
              <a:rPr sz="1400" spc="-55" dirty="0">
                <a:solidFill>
                  <a:srgbClr val="4C4D4F"/>
                </a:solidFill>
                <a:cs typeface="Calibri"/>
              </a:rPr>
              <a:t> </a:t>
            </a:r>
            <a:r>
              <a:rPr sz="1400" spc="10" dirty="0">
                <a:solidFill>
                  <a:srgbClr val="4C4D4F"/>
                </a:solidFill>
                <a:cs typeface="Calibri"/>
              </a:rPr>
              <a:t>d</a:t>
            </a:r>
            <a:r>
              <a:rPr sz="1400" spc="-20" dirty="0">
                <a:solidFill>
                  <a:srgbClr val="4C4D4F"/>
                </a:solidFill>
                <a:cs typeface="Calibri"/>
              </a:rPr>
              <a:t>i</a:t>
            </a:r>
            <a:r>
              <a:rPr sz="1400" spc="35" dirty="0">
                <a:solidFill>
                  <a:srgbClr val="4C4D4F"/>
                </a:solidFill>
                <a:cs typeface="Calibri"/>
              </a:rPr>
              <a:t>d</a:t>
            </a:r>
            <a:r>
              <a:rPr sz="1400" spc="15" dirty="0">
                <a:solidFill>
                  <a:srgbClr val="4C4D4F"/>
                </a:solidFill>
                <a:cs typeface="Calibri"/>
              </a:rPr>
              <a:t> </a:t>
            </a:r>
            <a:r>
              <a:rPr sz="1400" spc="-20" dirty="0">
                <a:solidFill>
                  <a:srgbClr val="4C4D4F"/>
                </a:solidFill>
                <a:cs typeface="Calibri"/>
              </a:rPr>
              <a:t>y</a:t>
            </a:r>
            <a:r>
              <a:rPr sz="1400" dirty="0">
                <a:solidFill>
                  <a:srgbClr val="4C4D4F"/>
                </a:solidFill>
                <a:cs typeface="Calibri"/>
              </a:rPr>
              <a:t>o</a:t>
            </a:r>
            <a:r>
              <a:rPr sz="1400" spc="20" dirty="0">
                <a:solidFill>
                  <a:srgbClr val="4C4D4F"/>
                </a:solidFill>
                <a:cs typeface="Calibri"/>
              </a:rPr>
              <a:t>u</a:t>
            </a:r>
            <a:r>
              <a:rPr sz="1400" spc="-55" dirty="0">
                <a:solidFill>
                  <a:srgbClr val="4C4D4F"/>
                </a:solidFill>
                <a:cs typeface="Calibri"/>
              </a:rPr>
              <a:t> </a:t>
            </a:r>
            <a:r>
              <a:rPr sz="1400" dirty="0">
                <a:solidFill>
                  <a:srgbClr val="4C4D4F"/>
                </a:solidFill>
                <a:cs typeface="Calibri"/>
              </a:rPr>
              <a:t>h</a:t>
            </a:r>
            <a:r>
              <a:rPr sz="1400" spc="-40" dirty="0">
                <a:solidFill>
                  <a:srgbClr val="4C4D4F"/>
                </a:solidFill>
                <a:cs typeface="Calibri"/>
              </a:rPr>
              <a:t>a</a:t>
            </a:r>
            <a:r>
              <a:rPr sz="1400" spc="-5" dirty="0">
                <a:solidFill>
                  <a:srgbClr val="4C4D4F"/>
                </a:solidFill>
                <a:cs typeface="Calibri"/>
              </a:rPr>
              <a:t>v</a:t>
            </a:r>
            <a:r>
              <a:rPr sz="1400" spc="-90" dirty="0">
                <a:solidFill>
                  <a:srgbClr val="4C4D4F"/>
                </a:solidFill>
                <a:cs typeface="Calibri"/>
              </a:rPr>
              <a:t>e?</a:t>
            </a:r>
            <a:endParaRPr sz="1400" dirty="0">
              <a:solidFill>
                <a:prstClr val="black"/>
              </a:solidFill>
              <a:cs typeface="Calibri"/>
            </a:endParaRPr>
          </a:p>
        </p:txBody>
      </p:sp>
      <p:sp>
        <p:nvSpPr>
          <p:cNvPr id="6" name="object 9"/>
          <p:cNvSpPr txBox="1"/>
          <p:nvPr/>
        </p:nvSpPr>
        <p:spPr>
          <a:xfrm>
            <a:off x="1634490" y="4900374"/>
            <a:ext cx="3130014" cy="15081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defTabSz="457200"/>
            <a:r>
              <a:rPr sz="3200" b="1" spc="-55" dirty="0">
                <a:solidFill>
                  <a:srgbClr val="6F9F40"/>
                </a:solidFill>
                <a:cs typeface="Calibri"/>
              </a:rPr>
              <a:t>R</a:t>
            </a:r>
            <a:r>
              <a:rPr sz="3200" b="1" spc="-30" dirty="0">
                <a:solidFill>
                  <a:srgbClr val="6F9F40"/>
                </a:solidFill>
                <a:cs typeface="Calibri"/>
              </a:rPr>
              <a:t>e</a:t>
            </a:r>
            <a:r>
              <a:rPr sz="3200" b="1" spc="-25" dirty="0">
                <a:solidFill>
                  <a:srgbClr val="6F9F40"/>
                </a:solidFill>
                <a:cs typeface="Calibri"/>
              </a:rPr>
              <a:t>c</a:t>
            </a:r>
            <a:r>
              <a:rPr sz="3200" b="1" spc="-55" dirty="0">
                <a:solidFill>
                  <a:srgbClr val="6F9F40"/>
                </a:solidFill>
                <a:cs typeface="Calibri"/>
              </a:rPr>
              <a:t>ov</a:t>
            </a:r>
            <a:r>
              <a:rPr sz="3200" b="1" spc="-20" dirty="0">
                <a:solidFill>
                  <a:srgbClr val="6F9F40"/>
                </a:solidFill>
                <a:cs typeface="Calibri"/>
              </a:rPr>
              <a:t>e</a:t>
            </a:r>
            <a:r>
              <a:rPr sz="3200" b="1" spc="-5" dirty="0">
                <a:solidFill>
                  <a:srgbClr val="6F9F40"/>
                </a:solidFill>
                <a:cs typeface="Calibri"/>
              </a:rPr>
              <a:t>r</a:t>
            </a:r>
            <a:r>
              <a:rPr sz="3200" b="1" spc="50" dirty="0">
                <a:solidFill>
                  <a:srgbClr val="6F9F40"/>
                </a:solidFill>
                <a:cs typeface="Calibri"/>
              </a:rPr>
              <a:t>y</a:t>
            </a:r>
            <a:endParaRPr sz="3200" dirty="0">
              <a:solidFill>
                <a:prstClr val="black"/>
              </a:solidFill>
              <a:cs typeface="Calibri"/>
            </a:endParaRPr>
          </a:p>
          <a:p>
            <a:pPr marL="241300" marR="5080" indent="-114300" defTabSz="457200">
              <a:spcBef>
                <a:spcPts val="660"/>
              </a:spcBef>
              <a:buClr>
                <a:srgbClr val="8DC63F"/>
              </a:buClr>
              <a:buFont typeface="Calibri"/>
              <a:buChar char="•"/>
              <a:tabLst>
                <a:tab pos="241300" algn="l"/>
              </a:tabLst>
            </a:pPr>
            <a:r>
              <a:rPr sz="1400" spc="30" dirty="0">
                <a:solidFill>
                  <a:srgbClr val="4C4D4F"/>
                </a:solidFill>
                <a:cs typeface="Calibri"/>
              </a:rPr>
              <a:t>D</a:t>
            </a:r>
            <a:r>
              <a:rPr sz="1400" spc="20" dirty="0">
                <a:solidFill>
                  <a:srgbClr val="4C4D4F"/>
                </a:solidFill>
                <a:cs typeface="Calibri"/>
              </a:rPr>
              <a:t>o</a:t>
            </a:r>
            <a:r>
              <a:rPr sz="1400" spc="-55" dirty="0">
                <a:solidFill>
                  <a:srgbClr val="4C4D4F"/>
                </a:solidFill>
                <a:cs typeface="Calibri"/>
              </a:rPr>
              <a:t> </a:t>
            </a:r>
            <a:r>
              <a:rPr sz="1400" spc="-20" dirty="0">
                <a:solidFill>
                  <a:srgbClr val="4C4D4F"/>
                </a:solidFill>
                <a:cs typeface="Calibri"/>
              </a:rPr>
              <a:t>y</a:t>
            </a:r>
            <a:r>
              <a:rPr sz="1400" dirty="0">
                <a:solidFill>
                  <a:srgbClr val="4C4D4F"/>
                </a:solidFill>
                <a:cs typeface="Calibri"/>
              </a:rPr>
              <a:t>o</a:t>
            </a:r>
            <a:r>
              <a:rPr sz="1400" spc="20" dirty="0">
                <a:solidFill>
                  <a:srgbClr val="4C4D4F"/>
                </a:solidFill>
                <a:cs typeface="Calibri"/>
              </a:rPr>
              <a:t>u</a:t>
            </a:r>
            <a:r>
              <a:rPr sz="1400" spc="-55" dirty="0">
                <a:solidFill>
                  <a:srgbClr val="4C4D4F"/>
                </a:solidFill>
                <a:cs typeface="Calibri"/>
              </a:rPr>
              <a:t> </a:t>
            </a:r>
            <a:r>
              <a:rPr sz="1400" spc="-15" dirty="0">
                <a:solidFill>
                  <a:srgbClr val="4C4D4F"/>
                </a:solidFill>
                <a:cs typeface="Calibri"/>
              </a:rPr>
              <a:t>s</a:t>
            </a:r>
            <a:r>
              <a:rPr sz="1400" spc="-35" dirty="0">
                <a:solidFill>
                  <a:srgbClr val="4C4D4F"/>
                </a:solidFill>
                <a:cs typeface="Calibri"/>
              </a:rPr>
              <a:t>t</a:t>
            </a:r>
            <a:r>
              <a:rPr sz="1400" spc="-25" dirty="0">
                <a:solidFill>
                  <a:srgbClr val="4C4D4F"/>
                </a:solidFill>
                <a:cs typeface="Calibri"/>
              </a:rPr>
              <a:t>i</a:t>
            </a:r>
            <a:r>
              <a:rPr sz="1400" spc="-20" dirty="0">
                <a:solidFill>
                  <a:srgbClr val="4C4D4F"/>
                </a:solidFill>
                <a:cs typeface="Calibri"/>
              </a:rPr>
              <a:t>l</a:t>
            </a:r>
            <a:r>
              <a:rPr sz="1400" spc="5" dirty="0">
                <a:solidFill>
                  <a:srgbClr val="4C4D4F"/>
                </a:solidFill>
                <a:cs typeface="Calibri"/>
              </a:rPr>
              <a:t>l</a:t>
            </a:r>
            <a:r>
              <a:rPr sz="1400" spc="-55" dirty="0">
                <a:solidFill>
                  <a:srgbClr val="4C4D4F"/>
                </a:solidFill>
                <a:cs typeface="Calibri"/>
              </a:rPr>
              <a:t> </a:t>
            </a:r>
            <a:r>
              <a:rPr sz="1400" spc="-15" dirty="0">
                <a:solidFill>
                  <a:srgbClr val="4C4D4F"/>
                </a:solidFill>
                <a:cs typeface="Calibri"/>
              </a:rPr>
              <a:t>e</a:t>
            </a:r>
            <a:r>
              <a:rPr sz="1400" spc="5" dirty="0">
                <a:solidFill>
                  <a:srgbClr val="4C4D4F"/>
                </a:solidFill>
                <a:cs typeface="Calibri"/>
              </a:rPr>
              <a:t>x</a:t>
            </a:r>
            <a:r>
              <a:rPr sz="1400" spc="30" dirty="0">
                <a:solidFill>
                  <a:srgbClr val="4C4D4F"/>
                </a:solidFill>
                <a:cs typeface="Calibri"/>
              </a:rPr>
              <a:t>p</a:t>
            </a:r>
            <a:r>
              <a:rPr sz="1400" spc="-20" dirty="0">
                <a:solidFill>
                  <a:srgbClr val="4C4D4F"/>
                </a:solidFill>
                <a:cs typeface="Calibri"/>
              </a:rPr>
              <a:t>e</a:t>
            </a:r>
            <a:r>
              <a:rPr sz="1400" spc="-45" dirty="0">
                <a:solidFill>
                  <a:srgbClr val="4C4D4F"/>
                </a:solidFill>
                <a:cs typeface="Calibri"/>
              </a:rPr>
              <a:t>r</a:t>
            </a:r>
            <a:r>
              <a:rPr sz="1400" spc="-20" dirty="0">
                <a:solidFill>
                  <a:srgbClr val="4C4D4F"/>
                </a:solidFill>
                <a:cs typeface="Calibri"/>
              </a:rPr>
              <a:t>ie</a:t>
            </a:r>
            <a:r>
              <a:rPr sz="1400" spc="5" dirty="0">
                <a:solidFill>
                  <a:srgbClr val="4C4D4F"/>
                </a:solidFill>
                <a:cs typeface="Calibri"/>
              </a:rPr>
              <a:t>n</a:t>
            </a:r>
            <a:r>
              <a:rPr sz="1400" spc="-15" dirty="0">
                <a:solidFill>
                  <a:srgbClr val="4C4D4F"/>
                </a:solidFill>
                <a:cs typeface="Calibri"/>
              </a:rPr>
              <a:t>c</a:t>
            </a:r>
            <a:r>
              <a:rPr sz="1400" dirty="0">
                <a:solidFill>
                  <a:srgbClr val="4C4D4F"/>
                </a:solidFill>
                <a:cs typeface="Calibri"/>
              </a:rPr>
              <a:t>e</a:t>
            </a:r>
            <a:r>
              <a:rPr sz="1400" spc="-55" dirty="0">
                <a:solidFill>
                  <a:srgbClr val="4C4D4F"/>
                </a:solidFill>
                <a:cs typeface="Calibri"/>
              </a:rPr>
              <a:t> </a:t>
            </a:r>
            <a:r>
              <a:rPr sz="1400" spc="-35" dirty="0">
                <a:solidFill>
                  <a:srgbClr val="4C4D4F"/>
                </a:solidFill>
                <a:cs typeface="Calibri"/>
              </a:rPr>
              <a:t>t</a:t>
            </a:r>
            <a:r>
              <a:rPr sz="1400" spc="5" dirty="0">
                <a:solidFill>
                  <a:srgbClr val="4C4D4F"/>
                </a:solidFill>
                <a:cs typeface="Calibri"/>
              </a:rPr>
              <a:t>h</a:t>
            </a:r>
            <a:r>
              <a:rPr sz="1400" dirty="0">
                <a:solidFill>
                  <a:srgbClr val="4C4D4F"/>
                </a:solidFill>
                <a:cs typeface="Calibri"/>
              </a:rPr>
              <a:t>e</a:t>
            </a:r>
            <a:r>
              <a:rPr sz="1400" spc="-55" dirty="0">
                <a:solidFill>
                  <a:srgbClr val="4C4D4F"/>
                </a:solidFill>
                <a:cs typeface="Calibri"/>
              </a:rPr>
              <a:t> </a:t>
            </a:r>
            <a:r>
              <a:rPr sz="1400" spc="-20" dirty="0">
                <a:solidFill>
                  <a:srgbClr val="4C4D4F"/>
                </a:solidFill>
                <a:cs typeface="Calibri"/>
              </a:rPr>
              <a:t>ef</a:t>
            </a:r>
            <a:r>
              <a:rPr sz="1400" spc="-40" dirty="0">
                <a:solidFill>
                  <a:srgbClr val="4C4D4F"/>
                </a:solidFill>
                <a:cs typeface="Calibri"/>
              </a:rPr>
              <a:t>f</a:t>
            </a:r>
            <a:r>
              <a:rPr sz="1400" spc="-15" dirty="0">
                <a:solidFill>
                  <a:srgbClr val="4C4D4F"/>
                </a:solidFill>
                <a:cs typeface="Calibri"/>
              </a:rPr>
              <a:t>e</a:t>
            </a:r>
            <a:r>
              <a:rPr sz="1400" spc="20" dirty="0">
                <a:solidFill>
                  <a:srgbClr val="4C4D4F"/>
                </a:solidFill>
                <a:cs typeface="Calibri"/>
              </a:rPr>
              <a:t>c</a:t>
            </a:r>
            <a:r>
              <a:rPr sz="1400" spc="-20" dirty="0">
                <a:solidFill>
                  <a:srgbClr val="4C4D4F"/>
                </a:solidFill>
                <a:cs typeface="Calibri"/>
              </a:rPr>
              <a:t>t</a:t>
            </a:r>
            <a:r>
              <a:rPr sz="1400" dirty="0">
                <a:solidFill>
                  <a:srgbClr val="4C4D4F"/>
                </a:solidFill>
                <a:cs typeface="Calibri"/>
              </a:rPr>
              <a:t>s </a:t>
            </a:r>
            <a:r>
              <a:rPr sz="1400" spc="-35" dirty="0">
                <a:solidFill>
                  <a:srgbClr val="4C4D4F"/>
                </a:solidFill>
                <a:cs typeface="Calibri"/>
              </a:rPr>
              <a:t>f</a:t>
            </a:r>
            <a:r>
              <a:rPr sz="1400" spc="-50" dirty="0">
                <a:solidFill>
                  <a:srgbClr val="4C4D4F"/>
                </a:solidFill>
                <a:cs typeface="Calibri"/>
              </a:rPr>
              <a:t>r</a:t>
            </a:r>
            <a:r>
              <a:rPr sz="1400" dirty="0">
                <a:solidFill>
                  <a:srgbClr val="4C4D4F"/>
                </a:solidFill>
                <a:cs typeface="Calibri"/>
              </a:rPr>
              <a:t>o</a:t>
            </a:r>
            <a:r>
              <a:rPr sz="1400" spc="30" dirty="0">
                <a:solidFill>
                  <a:srgbClr val="4C4D4F"/>
                </a:solidFill>
                <a:cs typeface="Calibri"/>
              </a:rPr>
              <a:t>m</a:t>
            </a:r>
            <a:r>
              <a:rPr sz="1400" spc="-55" dirty="0">
                <a:solidFill>
                  <a:srgbClr val="4C4D4F"/>
                </a:solidFill>
                <a:cs typeface="Calibri"/>
              </a:rPr>
              <a:t> </a:t>
            </a:r>
            <a:r>
              <a:rPr sz="1400" spc="-15" dirty="0">
                <a:solidFill>
                  <a:srgbClr val="4C4D4F"/>
                </a:solidFill>
                <a:cs typeface="Calibri"/>
              </a:rPr>
              <a:t>t</a:t>
            </a:r>
            <a:r>
              <a:rPr sz="1400" spc="-5" dirty="0">
                <a:solidFill>
                  <a:srgbClr val="4C4D4F"/>
                </a:solidFill>
                <a:cs typeface="Calibri"/>
              </a:rPr>
              <a:t>h</a:t>
            </a:r>
            <a:r>
              <a:rPr sz="1400" dirty="0">
                <a:solidFill>
                  <a:srgbClr val="4C4D4F"/>
                </a:solidFill>
                <a:cs typeface="Calibri"/>
              </a:rPr>
              <a:t>e</a:t>
            </a:r>
            <a:r>
              <a:rPr sz="1400" spc="-55" dirty="0">
                <a:solidFill>
                  <a:srgbClr val="4C4D4F"/>
                </a:solidFill>
                <a:cs typeface="Calibri"/>
              </a:rPr>
              <a:t> </a:t>
            </a:r>
            <a:r>
              <a:rPr sz="1400" spc="-25" dirty="0">
                <a:solidFill>
                  <a:srgbClr val="4C4D4F"/>
                </a:solidFill>
                <a:cs typeface="Calibri"/>
              </a:rPr>
              <a:t>i</a:t>
            </a:r>
            <a:r>
              <a:rPr sz="1400" spc="-5" dirty="0">
                <a:solidFill>
                  <a:srgbClr val="4C4D4F"/>
                </a:solidFill>
                <a:cs typeface="Calibri"/>
              </a:rPr>
              <a:t>n</a:t>
            </a:r>
            <a:r>
              <a:rPr sz="1400" spc="-15" dirty="0">
                <a:solidFill>
                  <a:srgbClr val="4C4D4F"/>
                </a:solidFill>
                <a:cs typeface="Calibri"/>
              </a:rPr>
              <a:t>jur</a:t>
            </a:r>
            <a:r>
              <a:rPr sz="1400" spc="-65" dirty="0">
                <a:solidFill>
                  <a:srgbClr val="4C4D4F"/>
                </a:solidFill>
                <a:cs typeface="Calibri"/>
              </a:rPr>
              <a:t>y?</a:t>
            </a:r>
            <a:endParaRPr sz="1400" dirty="0">
              <a:solidFill>
                <a:prstClr val="black"/>
              </a:solidFill>
              <a:cs typeface="Calibri"/>
            </a:endParaRPr>
          </a:p>
          <a:p>
            <a:pPr marL="241300" marR="8255" indent="-114300" defTabSz="457200">
              <a:spcBef>
                <a:spcPts val="450"/>
              </a:spcBef>
              <a:buClr>
                <a:srgbClr val="8DC63F"/>
              </a:buClr>
              <a:buFont typeface="Calibri"/>
              <a:buChar char="•"/>
              <a:tabLst>
                <a:tab pos="241300" algn="l"/>
              </a:tabLst>
            </a:pPr>
            <a:r>
              <a:rPr sz="1400" spc="10" dirty="0">
                <a:solidFill>
                  <a:srgbClr val="4C4D4F"/>
                </a:solidFill>
                <a:cs typeface="Calibri"/>
              </a:rPr>
              <a:t>H</a:t>
            </a:r>
            <a:r>
              <a:rPr sz="1400" spc="-10" dirty="0">
                <a:solidFill>
                  <a:srgbClr val="4C4D4F"/>
                </a:solidFill>
                <a:cs typeface="Calibri"/>
              </a:rPr>
              <a:t>o</a:t>
            </a:r>
            <a:r>
              <a:rPr sz="1400" spc="10" dirty="0">
                <a:solidFill>
                  <a:srgbClr val="4C4D4F"/>
                </a:solidFill>
                <a:cs typeface="Calibri"/>
              </a:rPr>
              <a:t>w</a:t>
            </a:r>
            <a:r>
              <a:rPr sz="1400" spc="-55" dirty="0">
                <a:solidFill>
                  <a:srgbClr val="4C4D4F"/>
                </a:solidFill>
                <a:cs typeface="Calibri"/>
              </a:rPr>
              <a:t> </a:t>
            </a:r>
            <a:r>
              <a:rPr sz="1400" spc="-15" dirty="0">
                <a:solidFill>
                  <a:srgbClr val="4C4D4F"/>
                </a:solidFill>
                <a:cs typeface="Calibri"/>
              </a:rPr>
              <a:t>l</a:t>
            </a:r>
            <a:r>
              <a:rPr sz="1400" dirty="0">
                <a:solidFill>
                  <a:srgbClr val="4C4D4F"/>
                </a:solidFill>
                <a:cs typeface="Calibri"/>
              </a:rPr>
              <a:t>o</a:t>
            </a:r>
            <a:r>
              <a:rPr sz="1400" spc="5" dirty="0">
                <a:solidFill>
                  <a:srgbClr val="4C4D4F"/>
                </a:solidFill>
                <a:cs typeface="Calibri"/>
              </a:rPr>
              <a:t>n</a:t>
            </a:r>
            <a:r>
              <a:rPr sz="1400" spc="80" dirty="0">
                <a:solidFill>
                  <a:srgbClr val="4C4D4F"/>
                </a:solidFill>
                <a:cs typeface="Calibri"/>
              </a:rPr>
              <a:t>g</a:t>
            </a:r>
            <a:r>
              <a:rPr sz="1400" spc="-55" dirty="0">
                <a:solidFill>
                  <a:srgbClr val="4C4D4F"/>
                </a:solidFill>
                <a:cs typeface="Calibri"/>
              </a:rPr>
              <a:t> </a:t>
            </a:r>
            <a:r>
              <a:rPr sz="1400" spc="10" dirty="0">
                <a:solidFill>
                  <a:srgbClr val="4C4D4F"/>
                </a:solidFill>
                <a:cs typeface="Calibri"/>
              </a:rPr>
              <a:t>d</a:t>
            </a:r>
            <a:r>
              <a:rPr sz="1400" spc="-20" dirty="0">
                <a:solidFill>
                  <a:srgbClr val="4C4D4F"/>
                </a:solidFill>
                <a:cs typeface="Calibri"/>
              </a:rPr>
              <a:t>i</a:t>
            </a:r>
            <a:r>
              <a:rPr sz="1400" spc="35" dirty="0">
                <a:solidFill>
                  <a:srgbClr val="4C4D4F"/>
                </a:solidFill>
                <a:cs typeface="Calibri"/>
              </a:rPr>
              <a:t>d</a:t>
            </a:r>
            <a:r>
              <a:rPr sz="1400" spc="-55" dirty="0">
                <a:solidFill>
                  <a:srgbClr val="4C4D4F"/>
                </a:solidFill>
                <a:cs typeface="Calibri"/>
              </a:rPr>
              <a:t> </a:t>
            </a:r>
            <a:r>
              <a:rPr sz="1400" spc="-20" dirty="0">
                <a:solidFill>
                  <a:srgbClr val="4C4D4F"/>
                </a:solidFill>
                <a:cs typeface="Calibri"/>
              </a:rPr>
              <a:t>i</a:t>
            </a:r>
            <a:r>
              <a:rPr sz="1400" dirty="0">
                <a:solidFill>
                  <a:srgbClr val="4C4D4F"/>
                </a:solidFill>
                <a:cs typeface="Calibri"/>
              </a:rPr>
              <a:t>t</a:t>
            </a:r>
            <a:r>
              <a:rPr sz="1400" spc="-55" dirty="0">
                <a:solidFill>
                  <a:srgbClr val="4C4D4F"/>
                </a:solidFill>
                <a:cs typeface="Calibri"/>
              </a:rPr>
              <a:t> </a:t>
            </a:r>
            <a:r>
              <a:rPr sz="1400" spc="-25" dirty="0">
                <a:solidFill>
                  <a:srgbClr val="4C4D4F"/>
                </a:solidFill>
                <a:cs typeface="Calibri"/>
              </a:rPr>
              <a:t>tak</a:t>
            </a:r>
            <a:r>
              <a:rPr sz="1400" dirty="0">
                <a:solidFill>
                  <a:srgbClr val="4C4D4F"/>
                </a:solidFill>
                <a:cs typeface="Calibri"/>
              </a:rPr>
              <a:t>e</a:t>
            </a:r>
            <a:r>
              <a:rPr sz="1400" spc="-55" dirty="0">
                <a:solidFill>
                  <a:srgbClr val="4C4D4F"/>
                </a:solidFill>
                <a:cs typeface="Calibri"/>
              </a:rPr>
              <a:t> </a:t>
            </a:r>
            <a:r>
              <a:rPr sz="1400" spc="-40" dirty="0">
                <a:solidFill>
                  <a:srgbClr val="4C4D4F"/>
                </a:solidFill>
                <a:cs typeface="Calibri"/>
              </a:rPr>
              <a:t>t</a:t>
            </a:r>
            <a:r>
              <a:rPr sz="1400" spc="20" dirty="0">
                <a:solidFill>
                  <a:srgbClr val="4C4D4F"/>
                </a:solidFill>
                <a:cs typeface="Calibri"/>
              </a:rPr>
              <a:t>o</a:t>
            </a:r>
            <a:r>
              <a:rPr sz="1400" spc="-55" dirty="0">
                <a:solidFill>
                  <a:srgbClr val="4C4D4F"/>
                </a:solidFill>
                <a:cs typeface="Calibri"/>
              </a:rPr>
              <a:t> </a:t>
            </a:r>
            <a:r>
              <a:rPr sz="1400" spc="60" dirty="0">
                <a:solidFill>
                  <a:srgbClr val="4C4D4F"/>
                </a:solidFill>
                <a:cs typeface="Calibri"/>
              </a:rPr>
              <a:t>g</a:t>
            </a:r>
            <a:r>
              <a:rPr sz="1400" spc="20" dirty="0">
                <a:solidFill>
                  <a:srgbClr val="4C4D4F"/>
                </a:solidFill>
                <a:cs typeface="Calibri"/>
              </a:rPr>
              <a:t>o</a:t>
            </a:r>
            <a:r>
              <a:rPr sz="1400" spc="-55" dirty="0">
                <a:solidFill>
                  <a:srgbClr val="4C4D4F"/>
                </a:solidFill>
                <a:cs typeface="Calibri"/>
              </a:rPr>
              <a:t> </a:t>
            </a:r>
            <a:r>
              <a:rPr sz="1400" spc="25" dirty="0">
                <a:solidFill>
                  <a:srgbClr val="4C4D4F"/>
                </a:solidFill>
                <a:cs typeface="Calibri"/>
              </a:rPr>
              <a:t>b</a:t>
            </a:r>
            <a:r>
              <a:rPr sz="1400" spc="-10" dirty="0">
                <a:solidFill>
                  <a:srgbClr val="4C4D4F"/>
                </a:solidFill>
                <a:cs typeface="Calibri"/>
              </a:rPr>
              <a:t>a</a:t>
            </a:r>
            <a:r>
              <a:rPr sz="1400" spc="-15" dirty="0">
                <a:solidFill>
                  <a:srgbClr val="4C4D4F"/>
                </a:solidFill>
                <a:cs typeface="Calibri"/>
              </a:rPr>
              <a:t>c</a:t>
            </a:r>
            <a:r>
              <a:rPr sz="1400" spc="10" dirty="0">
                <a:solidFill>
                  <a:srgbClr val="4C4D4F"/>
                </a:solidFill>
                <a:cs typeface="Calibri"/>
              </a:rPr>
              <a:t>k</a:t>
            </a:r>
            <a:r>
              <a:rPr sz="1400" spc="-55" dirty="0">
                <a:solidFill>
                  <a:srgbClr val="4C4D4F"/>
                </a:solidFill>
                <a:cs typeface="Calibri"/>
              </a:rPr>
              <a:t> </a:t>
            </a:r>
            <a:r>
              <a:rPr sz="1400" spc="-40" dirty="0">
                <a:solidFill>
                  <a:srgbClr val="4C4D4F"/>
                </a:solidFill>
                <a:cs typeface="Calibri"/>
              </a:rPr>
              <a:t>t</a:t>
            </a:r>
            <a:r>
              <a:rPr sz="1400" spc="20" dirty="0">
                <a:solidFill>
                  <a:srgbClr val="4C4D4F"/>
                </a:solidFill>
                <a:cs typeface="Calibri"/>
              </a:rPr>
              <a:t>o</a:t>
            </a:r>
            <a:r>
              <a:rPr sz="1400" spc="5" dirty="0">
                <a:solidFill>
                  <a:srgbClr val="4C4D4F"/>
                </a:solidFill>
                <a:cs typeface="Calibri"/>
              </a:rPr>
              <a:t> </a:t>
            </a:r>
            <a:r>
              <a:rPr sz="1400" spc="-20" dirty="0">
                <a:solidFill>
                  <a:srgbClr val="4C4D4F"/>
                </a:solidFill>
                <a:cs typeface="Calibri"/>
              </a:rPr>
              <a:t>wor</a:t>
            </a:r>
            <a:r>
              <a:rPr sz="1400" dirty="0">
                <a:solidFill>
                  <a:srgbClr val="4C4D4F"/>
                </a:solidFill>
                <a:cs typeface="Calibri"/>
              </a:rPr>
              <a:t>k</a:t>
            </a:r>
            <a:r>
              <a:rPr sz="1400" spc="-55" dirty="0">
                <a:solidFill>
                  <a:srgbClr val="4C4D4F"/>
                </a:solidFill>
                <a:cs typeface="Calibri"/>
              </a:rPr>
              <a:t> </a:t>
            </a:r>
            <a:r>
              <a:rPr sz="1400" spc="-20" dirty="0">
                <a:solidFill>
                  <a:srgbClr val="4C4D4F"/>
                </a:solidFill>
                <a:cs typeface="Calibri"/>
              </a:rPr>
              <a:t>o</a:t>
            </a:r>
            <a:r>
              <a:rPr sz="1400" dirty="0">
                <a:solidFill>
                  <a:srgbClr val="4C4D4F"/>
                </a:solidFill>
                <a:cs typeface="Calibri"/>
              </a:rPr>
              <a:t>r</a:t>
            </a:r>
            <a:r>
              <a:rPr sz="1400" spc="-55" dirty="0">
                <a:solidFill>
                  <a:srgbClr val="4C4D4F"/>
                </a:solidFill>
                <a:cs typeface="Calibri"/>
              </a:rPr>
              <a:t> </a:t>
            </a:r>
            <a:r>
              <a:rPr sz="1400" spc="-20" dirty="0">
                <a:solidFill>
                  <a:srgbClr val="4C4D4F"/>
                </a:solidFill>
                <a:cs typeface="Calibri"/>
              </a:rPr>
              <a:t>s</a:t>
            </a:r>
            <a:r>
              <a:rPr sz="1400" spc="-5" dirty="0">
                <a:solidFill>
                  <a:srgbClr val="4C4D4F"/>
                </a:solidFill>
                <a:cs typeface="Calibri"/>
              </a:rPr>
              <a:t>c</a:t>
            </a:r>
            <a:r>
              <a:rPr sz="1400" dirty="0">
                <a:solidFill>
                  <a:srgbClr val="4C4D4F"/>
                </a:solidFill>
                <a:cs typeface="Calibri"/>
              </a:rPr>
              <a:t>h</a:t>
            </a:r>
            <a:r>
              <a:rPr sz="1400" spc="5" dirty="0">
                <a:solidFill>
                  <a:srgbClr val="4C4D4F"/>
                </a:solidFill>
                <a:cs typeface="Calibri"/>
              </a:rPr>
              <a:t>o</a:t>
            </a:r>
            <a:r>
              <a:rPr sz="1400" dirty="0">
                <a:solidFill>
                  <a:srgbClr val="4C4D4F"/>
                </a:solidFill>
                <a:cs typeface="Calibri"/>
              </a:rPr>
              <a:t>o</a:t>
            </a:r>
            <a:r>
              <a:rPr sz="1400" spc="-35" dirty="0">
                <a:solidFill>
                  <a:srgbClr val="4C4D4F"/>
                </a:solidFill>
                <a:cs typeface="Calibri"/>
              </a:rPr>
              <a:t>l</a:t>
            </a:r>
            <a:r>
              <a:rPr sz="1400" spc="-65" dirty="0">
                <a:solidFill>
                  <a:srgbClr val="4C4D4F"/>
                </a:solidFill>
                <a:cs typeface="Calibri"/>
              </a:rPr>
              <a:t>?</a:t>
            </a:r>
            <a:endParaRPr sz="1400" dirty="0">
              <a:solidFill>
                <a:prstClr val="black"/>
              </a:solidFill>
              <a:cs typeface="Calibri"/>
            </a:endParaRPr>
          </a:p>
        </p:txBody>
      </p:sp>
      <p:sp>
        <p:nvSpPr>
          <p:cNvPr id="9" name="object 17"/>
          <p:cNvSpPr/>
          <p:nvPr/>
        </p:nvSpPr>
        <p:spPr>
          <a:xfrm>
            <a:off x="733624" y="3977845"/>
            <a:ext cx="202565" cy="244475"/>
          </a:xfrm>
          <a:custGeom>
            <a:avLst/>
            <a:gdLst/>
            <a:ahLst/>
            <a:cxnLst/>
            <a:rect l="l" t="t" r="r" b="b"/>
            <a:pathLst>
              <a:path w="202565" h="244475">
                <a:moveTo>
                  <a:pt x="202158" y="0"/>
                </a:moveTo>
                <a:lnTo>
                  <a:pt x="0" y="0"/>
                </a:lnTo>
                <a:lnTo>
                  <a:pt x="0" y="244271"/>
                </a:lnTo>
                <a:lnTo>
                  <a:pt x="202158" y="244271"/>
                </a:lnTo>
                <a:lnTo>
                  <a:pt x="202158" y="0"/>
                </a:lnTo>
                <a:close/>
              </a:path>
            </a:pathLst>
          </a:custGeom>
          <a:solidFill>
            <a:srgbClr val="24ABE2"/>
          </a:solidFill>
        </p:spPr>
        <p:txBody>
          <a:bodyPr wrap="square" lIns="0" tIns="0" rIns="0" bIns="0" rtlCol="0"/>
          <a:lstStyle/>
          <a:p>
            <a:pPr defTabSz="457200"/>
            <a:endParaRPr>
              <a:solidFill>
                <a:prstClr val="black"/>
              </a:solidFill>
            </a:endParaRPr>
          </a:p>
        </p:txBody>
      </p:sp>
      <p:sp>
        <p:nvSpPr>
          <p:cNvPr id="10" name="object 18"/>
          <p:cNvSpPr/>
          <p:nvPr/>
        </p:nvSpPr>
        <p:spPr>
          <a:xfrm>
            <a:off x="492108" y="3773401"/>
            <a:ext cx="685800" cy="204470"/>
          </a:xfrm>
          <a:custGeom>
            <a:avLst/>
            <a:gdLst/>
            <a:ahLst/>
            <a:cxnLst/>
            <a:rect l="l" t="t" r="r" b="b"/>
            <a:pathLst>
              <a:path w="685800" h="204470">
                <a:moveTo>
                  <a:pt x="685203" y="0"/>
                </a:moveTo>
                <a:lnTo>
                  <a:pt x="0" y="0"/>
                </a:lnTo>
                <a:lnTo>
                  <a:pt x="0" y="204444"/>
                </a:lnTo>
                <a:lnTo>
                  <a:pt x="685203" y="204444"/>
                </a:lnTo>
                <a:lnTo>
                  <a:pt x="685203" y="0"/>
                </a:lnTo>
                <a:close/>
              </a:path>
            </a:pathLst>
          </a:custGeom>
          <a:solidFill>
            <a:srgbClr val="24ABE2"/>
          </a:solidFill>
        </p:spPr>
        <p:txBody>
          <a:bodyPr wrap="square" lIns="0" tIns="0" rIns="0" bIns="0" rtlCol="0"/>
          <a:lstStyle/>
          <a:p>
            <a:pPr defTabSz="457200"/>
            <a:endParaRPr>
              <a:solidFill>
                <a:prstClr val="black"/>
              </a:solidFill>
            </a:endParaRPr>
          </a:p>
        </p:txBody>
      </p:sp>
      <p:sp>
        <p:nvSpPr>
          <p:cNvPr id="11" name="object 19"/>
          <p:cNvSpPr/>
          <p:nvPr/>
        </p:nvSpPr>
        <p:spPr>
          <a:xfrm>
            <a:off x="733624" y="3529103"/>
            <a:ext cx="202565" cy="244475"/>
          </a:xfrm>
          <a:custGeom>
            <a:avLst/>
            <a:gdLst/>
            <a:ahLst/>
            <a:cxnLst/>
            <a:rect l="l" t="t" r="r" b="b"/>
            <a:pathLst>
              <a:path w="202565" h="244475">
                <a:moveTo>
                  <a:pt x="202158" y="0"/>
                </a:moveTo>
                <a:lnTo>
                  <a:pt x="0" y="0"/>
                </a:lnTo>
                <a:lnTo>
                  <a:pt x="0" y="244297"/>
                </a:lnTo>
                <a:lnTo>
                  <a:pt x="202158" y="244297"/>
                </a:lnTo>
                <a:lnTo>
                  <a:pt x="202158" y="0"/>
                </a:lnTo>
                <a:close/>
              </a:path>
            </a:pathLst>
          </a:custGeom>
          <a:solidFill>
            <a:srgbClr val="24ABE2"/>
          </a:solidFill>
        </p:spPr>
        <p:txBody>
          <a:bodyPr wrap="square" lIns="0" tIns="0" rIns="0" bIns="0" rtlCol="0"/>
          <a:lstStyle/>
          <a:p>
            <a:pPr defTabSz="457200"/>
            <a:endParaRPr>
              <a:solidFill>
                <a:prstClr val="black"/>
              </a:solidFill>
            </a:endParaRPr>
          </a:p>
        </p:txBody>
      </p:sp>
      <p:sp>
        <p:nvSpPr>
          <p:cNvPr id="12" name="object 22"/>
          <p:cNvSpPr/>
          <p:nvPr/>
        </p:nvSpPr>
        <p:spPr>
          <a:xfrm>
            <a:off x="946059" y="5355566"/>
            <a:ext cx="121920" cy="121920"/>
          </a:xfrm>
          <a:custGeom>
            <a:avLst/>
            <a:gdLst/>
            <a:ahLst/>
            <a:cxnLst/>
            <a:rect l="l" t="t" r="r" b="b"/>
            <a:pathLst>
              <a:path w="121919" h="121920">
                <a:moveTo>
                  <a:pt x="121919" y="0"/>
                </a:moveTo>
                <a:lnTo>
                  <a:pt x="0" y="0"/>
                </a:lnTo>
                <a:lnTo>
                  <a:pt x="0" y="121907"/>
                </a:lnTo>
                <a:lnTo>
                  <a:pt x="121919" y="121907"/>
                </a:lnTo>
                <a:lnTo>
                  <a:pt x="121919" y="0"/>
                </a:lnTo>
                <a:close/>
              </a:path>
            </a:pathLst>
          </a:custGeom>
          <a:solidFill>
            <a:srgbClr val="8DC63F"/>
          </a:solidFill>
        </p:spPr>
        <p:txBody>
          <a:bodyPr wrap="square" lIns="0" tIns="0" rIns="0" bIns="0" rtlCol="0"/>
          <a:lstStyle/>
          <a:p>
            <a:pPr defTabSz="457200"/>
            <a:endParaRPr>
              <a:solidFill>
                <a:prstClr val="black"/>
              </a:solidFill>
            </a:endParaRPr>
          </a:p>
        </p:txBody>
      </p:sp>
      <p:sp>
        <p:nvSpPr>
          <p:cNvPr id="13" name="object 23"/>
          <p:cNvSpPr/>
          <p:nvPr/>
        </p:nvSpPr>
        <p:spPr>
          <a:xfrm>
            <a:off x="946059" y="5538446"/>
            <a:ext cx="121920" cy="121920"/>
          </a:xfrm>
          <a:custGeom>
            <a:avLst/>
            <a:gdLst/>
            <a:ahLst/>
            <a:cxnLst/>
            <a:rect l="l" t="t" r="r" b="b"/>
            <a:pathLst>
              <a:path w="121919" h="121920">
                <a:moveTo>
                  <a:pt x="121919" y="0"/>
                </a:moveTo>
                <a:lnTo>
                  <a:pt x="0" y="0"/>
                </a:lnTo>
                <a:lnTo>
                  <a:pt x="0" y="121907"/>
                </a:lnTo>
                <a:lnTo>
                  <a:pt x="121919" y="121907"/>
                </a:lnTo>
                <a:lnTo>
                  <a:pt x="121919" y="0"/>
                </a:lnTo>
                <a:close/>
              </a:path>
            </a:pathLst>
          </a:custGeom>
          <a:solidFill>
            <a:srgbClr val="8DC63F"/>
          </a:solidFill>
        </p:spPr>
        <p:txBody>
          <a:bodyPr wrap="square" lIns="0" tIns="0" rIns="0" bIns="0" rtlCol="0"/>
          <a:lstStyle/>
          <a:p>
            <a:pPr defTabSz="457200"/>
            <a:endParaRPr>
              <a:solidFill>
                <a:prstClr val="black"/>
              </a:solidFill>
            </a:endParaRPr>
          </a:p>
        </p:txBody>
      </p:sp>
      <p:sp>
        <p:nvSpPr>
          <p:cNvPr id="14" name="object 24"/>
          <p:cNvSpPr/>
          <p:nvPr/>
        </p:nvSpPr>
        <p:spPr>
          <a:xfrm>
            <a:off x="1007030" y="5051315"/>
            <a:ext cx="60960" cy="121920"/>
          </a:xfrm>
          <a:custGeom>
            <a:avLst/>
            <a:gdLst/>
            <a:ahLst/>
            <a:cxnLst/>
            <a:rect l="l" t="t" r="r" b="b"/>
            <a:pathLst>
              <a:path w="60959" h="121920">
                <a:moveTo>
                  <a:pt x="36185" y="0"/>
                </a:moveTo>
                <a:lnTo>
                  <a:pt x="20139" y="2383"/>
                </a:lnTo>
                <a:lnTo>
                  <a:pt x="8434" y="9557"/>
                </a:lnTo>
                <a:lnTo>
                  <a:pt x="1603" y="20282"/>
                </a:lnTo>
                <a:lnTo>
                  <a:pt x="0" y="90908"/>
                </a:lnTo>
                <a:lnTo>
                  <a:pt x="3284" y="104698"/>
                </a:lnTo>
                <a:lnTo>
                  <a:pt x="12071" y="115207"/>
                </a:lnTo>
                <a:lnTo>
                  <a:pt x="24764" y="120843"/>
                </a:lnTo>
                <a:lnTo>
                  <a:pt x="30480" y="121376"/>
                </a:lnTo>
                <a:lnTo>
                  <a:pt x="44272" y="118093"/>
                </a:lnTo>
                <a:lnTo>
                  <a:pt x="54782" y="109308"/>
                </a:lnTo>
                <a:lnTo>
                  <a:pt x="60416" y="96614"/>
                </a:lnTo>
                <a:lnTo>
                  <a:pt x="60947" y="29936"/>
                </a:lnTo>
                <a:lnTo>
                  <a:pt x="57664" y="16143"/>
                </a:lnTo>
                <a:lnTo>
                  <a:pt x="48879" y="5633"/>
                </a:lnTo>
                <a:lnTo>
                  <a:pt x="36185" y="0"/>
                </a:lnTo>
                <a:close/>
              </a:path>
            </a:pathLst>
          </a:custGeom>
          <a:solidFill>
            <a:srgbClr val="8DC63F"/>
          </a:solidFill>
        </p:spPr>
        <p:txBody>
          <a:bodyPr wrap="square" lIns="0" tIns="0" rIns="0" bIns="0" rtlCol="0"/>
          <a:lstStyle/>
          <a:p>
            <a:pPr defTabSz="457200"/>
            <a:endParaRPr>
              <a:solidFill>
                <a:prstClr val="black"/>
              </a:solidFill>
            </a:endParaRPr>
          </a:p>
        </p:txBody>
      </p:sp>
      <p:sp>
        <p:nvSpPr>
          <p:cNvPr id="15" name="object 25"/>
          <p:cNvSpPr/>
          <p:nvPr/>
        </p:nvSpPr>
        <p:spPr>
          <a:xfrm>
            <a:off x="580315" y="5051316"/>
            <a:ext cx="60960" cy="121920"/>
          </a:xfrm>
          <a:custGeom>
            <a:avLst/>
            <a:gdLst/>
            <a:ahLst/>
            <a:cxnLst/>
            <a:rect l="l" t="t" r="r" b="b"/>
            <a:pathLst>
              <a:path w="60959" h="121920">
                <a:moveTo>
                  <a:pt x="36182" y="0"/>
                </a:moveTo>
                <a:lnTo>
                  <a:pt x="20132" y="2382"/>
                </a:lnTo>
                <a:lnTo>
                  <a:pt x="8429" y="9556"/>
                </a:lnTo>
                <a:lnTo>
                  <a:pt x="1602" y="20282"/>
                </a:lnTo>
                <a:lnTo>
                  <a:pt x="0" y="90907"/>
                </a:lnTo>
                <a:lnTo>
                  <a:pt x="3282" y="104699"/>
                </a:lnTo>
                <a:lnTo>
                  <a:pt x="12067" y="115209"/>
                </a:lnTo>
                <a:lnTo>
                  <a:pt x="24761" y="120843"/>
                </a:lnTo>
                <a:lnTo>
                  <a:pt x="30467" y="121374"/>
                </a:lnTo>
                <a:lnTo>
                  <a:pt x="44259" y="118093"/>
                </a:lnTo>
                <a:lnTo>
                  <a:pt x="54774" y="109311"/>
                </a:lnTo>
                <a:lnTo>
                  <a:pt x="60414" y="96621"/>
                </a:lnTo>
                <a:lnTo>
                  <a:pt x="60947" y="29934"/>
                </a:lnTo>
                <a:lnTo>
                  <a:pt x="57663" y="16144"/>
                </a:lnTo>
                <a:lnTo>
                  <a:pt x="48875" y="5635"/>
                </a:lnTo>
                <a:lnTo>
                  <a:pt x="36182" y="0"/>
                </a:lnTo>
                <a:close/>
              </a:path>
            </a:pathLst>
          </a:custGeom>
          <a:solidFill>
            <a:srgbClr val="8DC63F"/>
          </a:solidFill>
        </p:spPr>
        <p:txBody>
          <a:bodyPr wrap="square" lIns="0" tIns="0" rIns="0" bIns="0" rtlCol="0"/>
          <a:lstStyle/>
          <a:p>
            <a:pPr defTabSz="457200"/>
            <a:endParaRPr>
              <a:solidFill>
                <a:prstClr val="black"/>
              </a:solidFill>
            </a:endParaRPr>
          </a:p>
        </p:txBody>
      </p:sp>
      <p:sp>
        <p:nvSpPr>
          <p:cNvPr id="16" name="object 26"/>
          <p:cNvSpPr/>
          <p:nvPr/>
        </p:nvSpPr>
        <p:spPr>
          <a:xfrm>
            <a:off x="763179" y="5355566"/>
            <a:ext cx="121920" cy="121920"/>
          </a:xfrm>
          <a:custGeom>
            <a:avLst/>
            <a:gdLst/>
            <a:ahLst/>
            <a:cxnLst/>
            <a:rect l="l" t="t" r="r" b="b"/>
            <a:pathLst>
              <a:path w="121919" h="121920">
                <a:moveTo>
                  <a:pt x="121919" y="0"/>
                </a:moveTo>
                <a:lnTo>
                  <a:pt x="0" y="0"/>
                </a:lnTo>
                <a:lnTo>
                  <a:pt x="0" y="121907"/>
                </a:lnTo>
                <a:lnTo>
                  <a:pt x="121919" y="121907"/>
                </a:lnTo>
                <a:lnTo>
                  <a:pt x="121919" y="0"/>
                </a:lnTo>
                <a:close/>
              </a:path>
            </a:pathLst>
          </a:custGeom>
          <a:solidFill>
            <a:srgbClr val="8DC63F"/>
          </a:solidFill>
        </p:spPr>
        <p:txBody>
          <a:bodyPr wrap="square" lIns="0" tIns="0" rIns="0" bIns="0" rtlCol="0"/>
          <a:lstStyle/>
          <a:p>
            <a:pPr defTabSz="457200"/>
            <a:endParaRPr>
              <a:solidFill>
                <a:prstClr val="black"/>
              </a:solidFill>
            </a:endParaRPr>
          </a:p>
        </p:txBody>
      </p:sp>
      <p:sp>
        <p:nvSpPr>
          <p:cNvPr id="17" name="object 27"/>
          <p:cNvSpPr/>
          <p:nvPr/>
        </p:nvSpPr>
        <p:spPr>
          <a:xfrm>
            <a:off x="458386" y="5111723"/>
            <a:ext cx="731520" cy="670560"/>
          </a:xfrm>
          <a:custGeom>
            <a:avLst/>
            <a:gdLst/>
            <a:ahLst/>
            <a:cxnLst/>
            <a:rect l="l" t="t" r="r" b="b"/>
            <a:pathLst>
              <a:path w="731519" h="670559">
                <a:moveTo>
                  <a:pt x="91439" y="0"/>
                </a:moveTo>
                <a:lnTo>
                  <a:pt x="0" y="0"/>
                </a:lnTo>
                <a:lnTo>
                  <a:pt x="0" y="670572"/>
                </a:lnTo>
                <a:lnTo>
                  <a:pt x="731520" y="670572"/>
                </a:lnTo>
                <a:lnTo>
                  <a:pt x="731520" y="609612"/>
                </a:lnTo>
                <a:lnTo>
                  <a:pt x="60959" y="609612"/>
                </a:lnTo>
                <a:lnTo>
                  <a:pt x="60959" y="182879"/>
                </a:lnTo>
                <a:lnTo>
                  <a:pt x="731520" y="182879"/>
                </a:lnTo>
                <a:lnTo>
                  <a:pt x="731520" y="90369"/>
                </a:lnTo>
                <a:lnTo>
                  <a:pt x="163814" y="90369"/>
                </a:lnTo>
                <a:lnTo>
                  <a:pt x="146782" y="89336"/>
                </a:lnTo>
                <a:lnTo>
                  <a:pt x="108350" y="71224"/>
                </a:lnTo>
                <a:lnTo>
                  <a:pt x="91808" y="37185"/>
                </a:lnTo>
                <a:lnTo>
                  <a:pt x="91439" y="0"/>
                </a:lnTo>
                <a:close/>
              </a:path>
              <a:path w="731519" h="670559">
                <a:moveTo>
                  <a:pt x="731520" y="182879"/>
                </a:moveTo>
                <a:lnTo>
                  <a:pt x="670560" y="182879"/>
                </a:lnTo>
                <a:lnTo>
                  <a:pt x="670560" y="609612"/>
                </a:lnTo>
                <a:lnTo>
                  <a:pt x="731520" y="609612"/>
                </a:lnTo>
                <a:lnTo>
                  <a:pt x="731520" y="182879"/>
                </a:lnTo>
                <a:close/>
              </a:path>
              <a:path w="731519" h="670559">
                <a:moveTo>
                  <a:pt x="518159" y="0"/>
                </a:moveTo>
                <a:lnTo>
                  <a:pt x="213359" y="0"/>
                </a:lnTo>
                <a:lnTo>
                  <a:pt x="213359" y="30492"/>
                </a:lnTo>
                <a:lnTo>
                  <a:pt x="211646" y="44874"/>
                </a:lnTo>
                <a:lnTo>
                  <a:pt x="189183" y="79068"/>
                </a:lnTo>
                <a:lnTo>
                  <a:pt x="163814" y="90369"/>
                </a:lnTo>
                <a:lnTo>
                  <a:pt x="590531" y="90369"/>
                </a:lnTo>
                <a:lnTo>
                  <a:pt x="545626" y="79450"/>
                </a:lnTo>
                <a:lnTo>
                  <a:pt x="521379" y="49776"/>
                </a:lnTo>
                <a:lnTo>
                  <a:pt x="518528" y="37185"/>
                </a:lnTo>
                <a:lnTo>
                  <a:pt x="518159" y="0"/>
                </a:lnTo>
                <a:close/>
              </a:path>
              <a:path w="731519" h="670559">
                <a:moveTo>
                  <a:pt x="731520" y="0"/>
                </a:moveTo>
                <a:lnTo>
                  <a:pt x="640080" y="0"/>
                </a:lnTo>
                <a:lnTo>
                  <a:pt x="640080" y="30492"/>
                </a:lnTo>
                <a:lnTo>
                  <a:pt x="638366" y="44874"/>
                </a:lnTo>
                <a:lnTo>
                  <a:pt x="615898" y="79068"/>
                </a:lnTo>
                <a:lnTo>
                  <a:pt x="590531" y="90369"/>
                </a:lnTo>
                <a:lnTo>
                  <a:pt x="731520" y="90369"/>
                </a:lnTo>
                <a:lnTo>
                  <a:pt x="731520" y="0"/>
                </a:lnTo>
                <a:close/>
              </a:path>
            </a:pathLst>
          </a:custGeom>
          <a:solidFill>
            <a:srgbClr val="8DC63F"/>
          </a:solidFill>
        </p:spPr>
        <p:txBody>
          <a:bodyPr wrap="square" lIns="0" tIns="0" rIns="0" bIns="0" rtlCol="0"/>
          <a:lstStyle/>
          <a:p>
            <a:pPr defTabSz="457200"/>
            <a:endParaRPr>
              <a:solidFill>
                <a:prstClr val="black"/>
              </a:solidFill>
            </a:endParaRPr>
          </a:p>
        </p:txBody>
      </p:sp>
      <p:sp>
        <p:nvSpPr>
          <p:cNvPr id="18" name="object 28"/>
          <p:cNvSpPr/>
          <p:nvPr/>
        </p:nvSpPr>
        <p:spPr>
          <a:xfrm>
            <a:off x="580299" y="5538446"/>
            <a:ext cx="121920" cy="121920"/>
          </a:xfrm>
          <a:custGeom>
            <a:avLst/>
            <a:gdLst/>
            <a:ahLst/>
            <a:cxnLst/>
            <a:rect l="l" t="t" r="r" b="b"/>
            <a:pathLst>
              <a:path w="121919" h="121920">
                <a:moveTo>
                  <a:pt x="121920" y="0"/>
                </a:moveTo>
                <a:lnTo>
                  <a:pt x="0" y="0"/>
                </a:lnTo>
                <a:lnTo>
                  <a:pt x="0" y="121907"/>
                </a:lnTo>
                <a:lnTo>
                  <a:pt x="121920" y="121907"/>
                </a:lnTo>
                <a:lnTo>
                  <a:pt x="121920" y="0"/>
                </a:lnTo>
                <a:close/>
              </a:path>
            </a:pathLst>
          </a:custGeom>
          <a:solidFill>
            <a:srgbClr val="8DC63F"/>
          </a:solidFill>
        </p:spPr>
        <p:txBody>
          <a:bodyPr wrap="square" lIns="0" tIns="0" rIns="0" bIns="0" rtlCol="0"/>
          <a:lstStyle/>
          <a:p>
            <a:pPr defTabSz="457200"/>
            <a:endParaRPr>
              <a:solidFill>
                <a:prstClr val="black"/>
              </a:solidFill>
            </a:endParaRPr>
          </a:p>
        </p:txBody>
      </p:sp>
      <p:sp>
        <p:nvSpPr>
          <p:cNvPr id="19" name="object 29"/>
          <p:cNvSpPr/>
          <p:nvPr/>
        </p:nvSpPr>
        <p:spPr>
          <a:xfrm>
            <a:off x="763179" y="5538446"/>
            <a:ext cx="121920" cy="121920"/>
          </a:xfrm>
          <a:custGeom>
            <a:avLst/>
            <a:gdLst/>
            <a:ahLst/>
            <a:cxnLst/>
            <a:rect l="l" t="t" r="r" b="b"/>
            <a:pathLst>
              <a:path w="121919" h="121920">
                <a:moveTo>
                  <a:pt x="121919" y="0"/>
                </a:moveTo>
                <a:lnTo>
                  <a:pt x="0" y="0"/>
                </a:lnTo>
                <a:lnTo>
                  <a:pt x="0" y="121907"/>
                </a:lnTo>
                <a:lnTo>
                  <a:pt x="121919" y="121907"/>
                </a:lnTo>
                <a:lnTo>
                  <a:pt x="121919" y="0"/>
                </a:lnTo>
                <a:close/>
              </a:path>
            </a:pathLst>
          </a:custGeom>
          <a:solidFill>
            <a:srgbClr val="8DC63F"/>
          </a:solidFill>
        </p:spPr>
        <p:txBody>
          <a:bodyPr wrap="square" lIns="0" tIns="0" rIns="0" bIns="0" rtlCol="0"/>
          <a:lstStyle/>
          <a:p>
            <a:pPr defTabSz="457200"/>
            <a:endParaRPr>
              <a:solidFill>
                <a:prstClr val="black"/>
              </a:solidFill>
            </a:endParaRPr>
          </a:p>
        </p:txBody>
      </p:sp>
      <p:sp>
        <p:nvSpPr>
          <p:cNvPr id="20" name="object 30"/>
          <p:cNvSpPr/>
          <p:nvPr/>
        </p:nvSpPr>
        <p:spPr>
          <a:xfrm>
            <a:off x="580299" y="5355566"/>
            <a:ext cx="121920" cy="121920"/>
          </a:xfrm>
          <a:custGeom>
            <a:avLst/>
            <a:gdLst/>
            <a:ahLst/>
            <a:cxnLst/>
            <a:rect l="l" t="t" r="r" b="b"/>
            <a:pathLst>
              <a:path w="121919" h="121920">
                <a:moveTo>
                  <a:pt x="121920" y="0"/>
                </a:moveTo>
                <a:lnTo>
                  <a:pt x="0" y="0"/>
                </a:lnTo>
                <a:lnTo>
                  <a:pt x="0" y="121907"/>
                </a:lnTo>
                <a:lnTo>
                  <a:pt x="121920" y="121907"/>
                </a:lnTo>
                <a:lnTo>
                  <a:pt x="121920" y="0"/>
                </a:lnTo>
                <a:close/>
              </a:path>
            </a:pathLst>
          </a:custGeom>
          <a:solidFill>
            <a:srgbClr val="8DC63F"/>
          </a:solidFill>
        </p:spPr>
        <p:txBody>
          <a:bodyPr wrap="square" lIns="0" tIns="0" rIns="0" bIns="0" rtlCol="0"/>
          <a:lstStyle/>
          <a:p>
            <a:pPr defTabSz="457200"/>
            <a:endParaRPr>
              <a:solidFill>
                <a:prstClr val="black"/>
              </a:solidFill>
            </a:endParaRPr>
          </a:p>
        </p:txBody>
      </p:sp>
      <p:sp>
        <p:nvSpPr>
          <p:cNvPr id="21" name="object 41"/>
          <p:cNvSpPr/>
          <p:nvPr/>
        </p:nvSpPr>
        <p:spPr>
          <a:xfrm>
            <a:off x="732790" y="3077446"/>
            <a:ext cx="3086100" cy="0"/>
          </a:xfrm>
          <a:custGeom>
            <a:avLst/>
            <a:gdLst/>
            <a:ahLst/>
            <a:cxnLst/>
            <a:rect l="l" t="t" r="r" b="b"/>
            <a:pathLst>
              <a:path w="3086100">
                <a:moveTo>
                  <a:pt x="0" y="0"/>
                </a:moveTo>
                <a:lnTo>
                  <a:pt x="3086100" y="0"/>
                </a:lnTo>
              </a:path>
            </a:pathLst>
          </a:custGeom>
          <a:ln w="12700">
            <a:solidFill>
              <a:srgbClr val="E4DCC4"/>
            </a:solidFill>
          </a:ln>
        </p:spPr>
        <p:txBody>
          <a:bodyPr wrap="square" lIns="0" tIns="0" rIns="0" bIns="0" rtlCol="0"/>
          <a:lstStyle/>
          <a:p>
            <a:pPr defTabSz="457200"/>
            <a:endParaRPr>
              <a:solidFill>
                <a:prstClr val="black"/>
              </a:solidFill>
            </a:endParaRPr>
          </a:p>
        </p:txBody>
      </p:sp>
      <p:sp>
        <p:nvSpPr>
          <p:cNvPr id="22" name="object 43"/>
          <p:cNvSpPr/>
          <p:nvPr/>
        </p:nvSpPr>
        <p:spPr>
          <a:xfrm>
            <a:off x="732790" y="4637410"/>
            <a:ext cx="3086100" cy="0"/>
          </a:xfrm>
          <a:custGeom>
            <a:avLst/>
            <a:gdLst/>
            <a:ahLst/>
            <a:cxnLst/>
            <a:rect l="l" t="t" r="r" b="b"/>
            <a:pathLst>
              <a:path w="3086100">
                <a:moveTo>
                  <a:pt x="0" y="0"/>
                </a:moveTo>
                <a:lnTo>
                  <a:pt x="3086100" y="0"/>
                </a:lnTo>
              </a:path>
            </a:pathLst>
          </a:custGeom>
          <a:ln w="12700">
            <a:solidFill>
              <a:srgbClr val="E4DCC4"/>
            </a:solidFill>
          </a:ln>
        </p:spPr>
        <p:txBody>
          <a:bodyPr wrap="square" lIns="0" tIns="0" rIns="0" bIns="0" rtlCol="0"/>
          <a:lstStyle/>
          <a:p>
            <a:pPr defTabSz="457200"/>
            <a:endParaRPr>
              <a:solidFill>
                <a:prstClr val="black"/>
              </a:solidFill>
            </a:endParaRPr>
          </a:p>
        </p:txBody>
      </p:sp>
      <p:sp>
        <p:nvSpPr>
          <p:cNvPr id="24" name="object 15"/>
          <p:cNvSpPr/>
          <p:nvPr/>
        </p:nvSpPr>
        <p:spPr>
          <a:xfrm>
            <a:off x="439243" y="1891114"/>
            <a:ext cx="807720" cy="739140"/>
          </a:xfrm>
          <a:custGeom>
            <a:avLst/>
            <a:gdLst/>
            <a:ahLst/>
            <a:cxnLst/>
            <a:rect l="l" t="t" r="r" b="b"/>
            <a:pathLst>
              <a:path w="807719" h="739139">
                <a:moveTo>
                  <a:pt x="415629" y="0"/>
                </a:moveTo>
                <a:lnTo>
                  <a:pt x="373853" y="4240"/>
                </a:lnTo>
                <a:lnTo>
                  <a:pt x="339815" y="23837"/>
                </a:lnTo>
                <a:lnTo>
                  <a:pt x="12767" y="593737"/>
                </a:lnTo>
                <a:lnTo>
                  <a:pt x="719" y="629979"/>
                </a:lnTo>
                <a:lnTo>
                  <a:pt x="0" y="642723"/>
                </a:lnTo>
                <a:lnTo>
                  <a:pt x="1073" y="655779"/>
                </a:lnTo>
                <a:lnTo>
                  <a:pt x="16354" y="694271"/>
                </a:lnTo>
                <a:lnTo>
                  <a:pt x="54282" y="728533"/>
                </a:lnTo>
                <a:lnTo>
                  <a:pt x="710460" y="739064"/>
                </a:lnTo>
                <a:lnTo>
                  <a:pt x="723373" y="738216"/>
                </a:lnTo>
                <a:lnTo>
                  <a:pt x="735967" y="735704"/>
                </a:lnTo>
                <a:lnTo>
                  <a:pt x="748079" y="731572"/>
                </a:lnTo>
                <a:lnTo>
                  <a:pt x="759544" y="725864"/>
                </a:lnTo>
                <a:lnTo>
                  <a:pt x="768632" y="719607"/>
                </a:lnTo>
                <a:lnTo>
                  <a:pt x="97354" y="719607"/>
                </a:lnTo>
                <a:lnTo>
                  <a:pt x="84463" y="718550"/>
                </a:lnTo>
                <a:lnTo>
                  <a:pt x="48739" y="702358"/>
                </a:lnTo>
                <a:lnTo>
                  <a:pt x="25613" y="671357"/>
                </a:lnTo>
                <a:lnTo>
                  <a:pt x="19677" y="647527"/>
                </a:lnTo>
                <a:lnTo>
                  <a:pt x="20216" y="633241"/>
                </a:lnTo>
                <a:lnTo>
                  <a:pt x="336508" y="57658"/>
                </a:lnTo>
                <a:lnTo>
                  <a:pt x="363076" y="30231"/>
                </a:lnTo>
                <a:lnTo>
                  <a:pt x="399863" y="18851"/>
                </a:lnTo>
                <a:lnTo>
                  <a:pt x="462481" y="18851"/>
                </a:lnTo>
                <a:lnTo>
                  <a:pt x="452181" y="12026"/>
                </a:lnTo>
                <a:lnTo>
                  <a:pt x="440276" y="6358"/>
                </a:lnTo>
                <a:lnTo>
                  <a:pt x="428067" y="2352"/>
                </a:lnTo>
                <a:lnTo>
                  <a:pt x="415629" y="0"/>
                </a:lnTo>
                <a:close/>
              </a:path>
              <a:path w="807719" h="739139">
                <a:moveTo>
                  <a:pt x="462481" y="18851"/>
                </a:moveTo>
                <a:lnTo>
                  <a:pt x="399863" y="18851"/>
                </a:lnTo>
                <a:lnTo>
                  <a:pt x="414150" y="19652"/>
                </a:lnTo>
                <a:lnTo>
                  <a:pt x="426640" y="22197"/>
                </a:lnTo>
                <a:lnTo>
                  <a:pt x="459680" y="42425"/>
                </a:lnTo>
                <a:lnTo>
                  <a:pt x="778113" y="603313"/>
                </a:lnTo>
                <a:lnTo>
                  <a:pt x="788349" y="643052"/>
                </a:lnTo>
                <a:lnTo>
                  <a:pt x="787061" y="655779"/>
                </a:lnTo>
                <a:lnTo>
                  <a:pt x="770884" y="690759"/>
                </a:lnTo>
                <a:lnTo>
                  <a:pt x="740103" y="713686"/>
                </a:lnTo>
                <a:lnTo>
                  <a:pt x="97354" y="719607"/>
                </a:lnTo>
                <a:lnTo>
                  <a:pt x="768632" y="719607"/>
                </a:lnTo>
                <a:lnTo>
                  <a:pt x="796275" y="685898"/>
                </a:lnTo>
                <a:lnTo>
                  <a:pt x="807343" y="651041"/>
                </a:lnTo>
                <a:lnTo>
                  <a:pt x="807126" y="635942"/>
                </a:lnTo>
                <a:lnTo>
                  <a:pt x="795033" y="593699"/>
                </a:lnTo>
                <a:lnTo>
                  <a:pt x="488159" y="47930"/>
                </a:lnTo>
                <a:lnTo>
                  <a:pt x="462859" y="19102"/>
                </a:lnTo>
                <a:lnTo>
                  <a:pt x="462481" y="18851"/>
                </a:lnTo>
                <a:close/>
              </a:path>
            </a:pathLst>
          </a:custGeom>
          <a:solidFill>
            <a:srgbClr val="F9A01B"/>
          </a:solidFill>
        </p:spPr>
        <p:txBody>
          <a:bodyPr wrap="square" lIns="0" tIns="0" rIns="0" bIns="0" rtlCol="0"/>
          <a:lstStyle/>
          <a:p>
            <a:pPr defTabSz="457200"/>
            <a:endParaRPr>
              <a:solidFill>
                <a:prstClr val="black"/>
              </a:solidFill>
            </a:endParaRPr>
          </a:p>
        </p:txBody>
      </p:sp>
      <p:sp>
        <p:nvSpPr>
          <p:cNvPr id="25" name="object 16"/>
          <p:cNvSpPr/>
          <p:nvPr/>
        </p:nvSpPr>
        <p:spPr>
          <a:xfrm>
            <a:off x="487897" y="1939105"/>
            <a:ext cx="710565" cy="642620"/>
          </a:xfrm>
          <a:custGeom>
            <a:avLst/>
            <a:gdLst/>
            <a:ahLst/>
            <a:cxnLst/>
            <a:rect l="l" t="t" r="r" b="b"/>
            <a:pathLst>
              <a:path w="710565" h="642620">
                <a:moveTo>
                  <a:pt x="357430" y="0"/>
                </a:moveTo>
                <a:lnTo>
                  <a:pt x="315777" y="20145"/>
                </a:lnTo>
                <a:lnTo>
                  <a:pt x="6584" y="569467"/>
                </a:lnTo>
                <a:lnTo>
                  <a:pt x="0" y="593067"/>
                </a:lnTo>
                <a:lnTo>
                  <a:pt x="1267" y="604690"/>
                </a:lnTo>
                <a:lnTo>
                  <a:pt x="30347" y="638908"/>
                </a:lnTo>
                <a:lnTo>
                  <a:pt x="661803" y="642429"/>
                </a:lnTo>
                <a:lnTo>
                  <a:pt x="674388" y="640825"/>
                </a:lnTo>
                <a:lnTo>
                  <a:pt x="707586" y="610252"/>
                </a:lnTo>
                <a:lnTo>
                  <a:pt x="710228" y="598947"/>
                </a:lnTo>
                <a:lnTo>
                  <a:pt x="710058" y="587126"/>
                </a:lnTo>
                <a:lnTo>
                  <a:pt x="706802" y="575267"/>
                </a:lnTo>
                <a:lnTo>
                  <a:pt x="699451" y="562177"/>
                </a:lnTo>
                <a:lnTo>
                  <a:pt x="355250" y="562177"/>
                </a:lnTo>
                <a:lnTo>
                  <a:pt x="341268" y="559353"/>
                </a:lnTo>
                <a:lnTo>
                  <a:pt x="329854" y="551650"/>
                </a:lnTo>
                <a:lnTo>
                  <a:pt x="322166" y="540225"/>
                </a:lnTo>
                <a:lnTo>
                  <a:pt x="322642" y="521979"/>
                </a:lnTo>
                <a:lnTo>
                  <a:pt x="326967" y="507951"/>
                </a:lnTo>
                <a:lnTo>
                  <a:pt x="334401" y="498064"/>
                </a:lnTo>
                <a:lnTo>
                  <a:pt x="344205" y="492239"/>
                </a:lnTo>
                <a:lnTo>
                  <a:pt x="660176" y="492239"/>
                </a:lnTo>
                <a:lnTo>
                  <a:pt x="649479" y="473191"/>
                </a:lnTo>
                <a:lnTo>
                  <a:pt x="356697" y="473191"/>
                </a:lnTo>
                <a:lnTo>
                  <a:pt x="342463" y="469961"/>
                </a:lnTo>
                <a:lnTo>
                  <a:pt x="332075" y="461276"/>
                </a:lnTo>
                <a:lnTo>
                  <a:pt x="326956" y="448742"/>
                </a:lnTo>
                <a:lnTo>
                  <a:pt x="311156" y="151332"/>
                </a:lnTo>
                <a:lnTo>
                  <a:pt x="313097" y="137222"/>
                </a:lnTo>
                <a:lnTo>
                  <a:pt x="340681" y="108608"/>
                </a:lnTo>
                <a:lnTo>
                  <a:pt x="443356" y="106146"/>
                </a:lnTo>
                <a:lnTo>
                  <a:pt x="397376" y="24269"/>
                </a:lnTo>
                <a:lnTo>
                  <a:pt x="389561" y="14038"/>
                </a:lnTo>
                <a:lnTo>
                  <a:pt x="379915" y="6582"/>
                </a:lnTo>
                <a:lnTo>
                  <a:pt x="369013" y="1903"/>
                </a:lnTo>
                <a:lnTo>
                  <a:pt x="357430" y="0"/>
                </a:lnTo>
                <a:close/>
              </a:path>
              <a:path w="710565" h="642620">
                <a:moveTo>
                  <a:pt x="660176" y="492239"/>
                </a:moveTo>
                <a:lnTo>
                  <a:pt x="344205" y="492239"/>
                </a:lnTo>
                <a:lnTo>
                  <a:pt x="361748" y="493332"/>
                </a:lnTo>
                <a:lnTo>
                  <a:pt x="375270" y="498408"/>
                </a:lnTo>
                <a:lnTo>
                  <a:pt x="384699" y="506669"/>
                </a:lnTo>
                <a:lnTo>
                  <a:pt x="389965" y="517317"/>
                </a:lnTo>
                <a:lnTo>
                  <a:pt x="388411" y="534316"/>
                </a:lnTo>
                <a:lnTo>
                  <a:pt x="382771" y="547470"/>
                </a:lnTo>
                <a:lnTo>
                  <a:pt x="373885" y="556569"/>
                </a:lnTo>
                <a:lnTo>
                  <a:pt x="362595" y="561407"/>
                </a:lnTo>
                <a:lnTo>
                  <a:pt x="355250" y="562177"/>
                </a:lnTo>
                <a:lnTo>
                  <a:pt x="699451" y="562177"/>
                </a:lnTo>
                <a:lnTo>
                  <a:pt x="660176" y="492239"/>
                </a:lnTo>
                <a:close/>
              </a:path>
              <a:path w="710565" h="642620">
                <a:moveTo>
                  <a:pt x="443356" y="106146"/>
                </a:moveTo>
                <a:lnTo>
                  <a:pt x="355250" y="106146"/>
                </a:lnTo>
                <a:lnTo>
                  <a:pt x="369311" y="108432"/>
                </a:lnTo>
                <a:lnTo>
                  <a:pt x="381486" y="114789"/>
                </a:lnTo>
                <a:lnTo>
                  <a:pt x="391041" y="124464"/>
                </a:lnTo>
                <a:lnTo>
                  <a:pt x="397242" y="136705"/>
                </a:lnTo>
                <a:lnTo>
                  <a:pt x="399355" y="150760"/>
                </a:lnTo>
                <a:lnTo>
                  <a:pt x="383800" y="446138"/>
                </a:lnTo>
                <a:lnTo>
                  <a:pt x="379661" y="459525"/>
                </a:lnTo>
                <a:lnTo>
                  <a:pt x="370016" y="469121"/>
                </a:lnTo>
                <a:lnTo>
                  <a:pt x="356697" y="473191"/>
                </a:lnTo>
                <a:lnTo>
                  <a:pt x="649479" y="473191"/>
                </a:lnTo>
                <a:lnTo>
                  <a:pt x="443356" y="106146"/>
                </a:lnTo>
                <a:close/>
              </a:path>
            </a:pathLst>
          </a:custGeom>
          <a:solidFill>
            <a:srgbClr val="F9A01B"/>
          </a:solidFill>
        </p:spPr>
        <p:txBody>
          <a:bodyPr wrap="square" lIns="0" tIns="0" rIns="0" bIns="0" rtlCol="0"/>
          <a:lstStyle/>
          <a:p>
            <a:pPr defTabSz="457200"/>
            <a:endParaRPr>
              <a:solidFill>
                <a:prstClr val="black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0" y="6720617"/>
            <a:ext cx="5694947" cy="137160"/>
          </a:xfrm>
          <a:prstGeom prst="rect">
            <a:avLst/>
          </a:prstGeom>
          <a:solidFill>
            <a:srgbClr val="8C68A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srgbClr val="FFFFFF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5694948" y="6720840"/>
            <a:ext cx="1171074" cy="137160"/>
          </a:xfrm>
          <a:prstGeom prst="rect">
            <a:avLst/>
          </a:prstGeom>
          <a:solidFill>
            <a:srgbClr val="24ABE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srgbClr val="FFFFFF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6866022" y="6720617"/>
            <a:ext cx="1171074" cy="137160"/>
          </a:xfrm>
          <a:prstGeom prst="rect">
            <a:avLst/>
          </a:prstGeom>
          <a:solidFill>
            <a:srgbClr val="8DC63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srgbClr val="FFFFFF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8045233" y="6720617"/>
            <a:ext cx="1133856" cy="137160"/>
          </a:xfrm>
          <a:prstGeom prst="rect">
            <a:avLst/>
          </a:prstGeom>
          <a:solidFill>
            <a:srgbClr val="F9A01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srgbClr val="FFFFFF"/>
              </a:solidFill>
            </a:endParaRPr>
          </a:p>
        </p:txBody>
      </p:sp>
      <p:sp>
        <p:nvSpPr>
          <p:cNvPr id="31" name="Content Placeholder 2"/>
          <p:cNvSpPr txBox="1">
            <a:spLocks/>
          </p:cNvSpPr>
          <p:nvPr/>
        </p:nvSpPr>
        <p:spPr>
          <a:xfrm>
            <a:off x="4300149" y="1065480"/>
            <a:ext cx="4762776" cy="287661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Char char="q"/>
              <a:defRPr sz="2400" b="1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SzPct val="100000"/>
              <a:buFont typeface="Wingdings" pitchFamily="2" charset="2"/>
              <a:buChar char="§"/>
              <a:defRPr sz="20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SzPct val="70000"/>
              <a:buFont typeface="Courier New" pitchFamily="49" charset="0"/>
              <a:buChar char="o"/>
              <a:defRPr sz="1800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SzPct val="70000"/>
              <a:buFont typeface="Arial" pitchFamily="34" charset="0"/>
              <a:buChar char="•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Clr>
                <a:srgbClr val="0039A6"/>
              </a:buClr>
              <a:buFont typeface="Wingdings" pitchFamily="2" charset="2"/>
              <a:buNone/>
              <a:defRPr/>
            </a:pPr>
            <a:r>
              <a:rPr lang="en-US" sz="1400" b="0" i="1" dirty="0" smtClean="0">
                <a:solidFill>
                  <a:srgbClr val="4B4B4B"/>
                </a:solidFill>
              </a:rPr>
              <a:t>Unmatched detail on concussion in America</a:t>
            </a:r>
            <a:endParaRPr lang="en-US" sz="1800" i="1" dirty="0" smtClean="0">
              <a:solidFill>
                <a:srgbClr val="4B4B4B"/>
              </a:solidFill>
              <a:latin typeface="Myriad Web Pro"/>
            </a:endParaRPr>
          </a:p>
        </p:txBody>
      </p:sp>
      <p:sp>
        <p:nvSpPr>
          <p:cNvPr id="33" name="Title 1"/>
          <p:cNvSpPr txBox="1">
            <a:spLocks/>
          </p:cNvSpPr>
          <p:nvPr/>
        </p:nvSpPr>
        <p:spPr>
          <a:xfrm>
            <a:off x="4403559" y="525489"/>
            <a:ext cx="4740441" cy="451989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rgbClr val="1B90CE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900" dirty="0" smtClean="0">
                <a:solidFill>
                  <a:srgbClr val="8C68AD"/>
                </a:solidFill>
              </a:rPr>
              <a:t>Surveillance System</a:t>
            </a:r>
            <a:endParaRPr lang="en-US" sz="2900" dirty="0">
              <a:solidFill>
                <a:srgbClr val="8C68AD"/>
              </a:solidFill>
            </a:endParaRP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28233"/>
            <a:ext cx="4189834" cy="1121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40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/>
          <a:lstStyle/>
          <a:p>
            <a:r>
              <a:rPr lang="en-US" dirty="0" smtClean="0">
                <a:solidFill>
                  <a:schemeClr val="tx1">
                    <a:lumMod val="50000"/>
                  </a:schemeClr>
                </a:solidFill>
              </a:rPr>
              <a:t>Pediatric Mild TBI Guidelines</a:t>
            </a:r>
            <a:endParaRPr lang="en-US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85800" y="1447800"/>
            <a:ext cx="5029200" cy="4191000"/>
          </a:xfrm>
        </p:spPr>
        <p:txBody>
          <a:bodyPr/>
          <a:lstStyle/>
          <a:p>
            <a:pPr>
              <a:spcBef>
                <a:spcPts val="0"/>
              </a:spcBef>
              <a:spcAft>
                <a:spcPts val="1200"/>
              </a:spcAft>
              <a:buClr>
                <a:schemeClr val="tx1">
                  <a:lumMod val="50000"/>
                </a:schemeClr>
              </a:buClr>
            </a:pPr>
            <a:r>
              <a:rPr lang="en-US" b="0" dirty="0">
                <a:latin typeface="Calibri" pitchFamily="34" charset="0"/>
                <a:cs typeface="Calibri" pitchFamily="34" charset="0"/>
              </a:rPr>
              <a:t>Importance of appropriate diagnosis of children and teens with mild </a:t>
            </a:r>
            <a:r>
              <a:rPr lang="en-US" b="0" dirty="0" smtClean="0">
                <a:latin typeface="Calibri" pitchFamily="34" charset="0"/>
                <a:cs typeface="Calibri" pitchFamily="34" charset="0"/>
              </a:rPr>
              <a:t>TBI.</a:t>
            </a:r>
            <a:endParaRPr lang="en-US" b="0" dirty="0">
              <a:latin typeface="Calibri" pitchFamily="34" charset="0"/>
              <a:cs typeface="Calibri" pitchFamily="34" charset="0"/>
            </a:endParaRPr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>
                  <a:lumMod val="50000"/>
                </a:schemeClr>
              </a:buClr>
            </a:pPr>
            <a:r>
              <a:rPr lang="en-US" b="0" dirty="0" smtClean="0">
                <a:latin typeface="Calibri" pitchFamily="34" charset="0"/>
                <a:cs typeface="Calibri" pitchFamily="34" charset="0"/>
              </a:rPr>
              <a:t>Need for evidence-based guidelines </a:t>
            </a:r>
            <a:r>
              <a:rPr lang="en-US" b="0" dirty="0">
                <a:latin typeface="Calibri" pitchFamily="34" charset="0"/>
                <a:cs typeface="Calibri" pitchFamily="34" charset="0"/>
              </a:rPr>
              <a:t>to help </a:t>
            </a:r>
            <a:r>
              <a:rPr lang="en-US" b="0" dirty="0" smtClean="0">
                <a:latin typeface="Calibri" pitchFamily="34" charset="0"/>
                <a:cs typeface="Calibri" pitchFamily="34" charset="0"/>
              </a:rPr>
              <a:t>U.S. clinicians treating children and teens.</a:t>
            </a:r>
            <a:endParaRPr lang="en-US" b="0" dirty="0">
              <a:latin typeface="Calibri" pitchFamily="34" charset="0"/>
              <a:cs typeface="Calibri" pitchFamily="34" charset="0"/>
            </a:endParaRPr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>
                  <a:lumMod val="50000"/>
                </a:schemeClr>
              </a:buClr>
            </a:pPr>
            <a:r>
              <a:rPr lang="en-US" b="0" dirty="0">
                <a:latin typeface="Calibri" pitchFamily="34" charset="0"/>
                <a:cs typeface="Calibri" pitchFamily="34" charset="0"/>
              </a:rPr>
              <a:t>Workgroup established with </a:t>
            </a:r>
            <a:r>
              <a:rPr lang="en-US" b="0" dirty="0" smtClean="0">
                <a:latin typeface="Calibri" pitchFamily="34" charset="0"/>
                <a:cs typeface="Calibri" pitchFamily="34" charset="0"/>
              </a:rPr>
              <a:t>over 40 experts.</a:t>
            </a:r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>
                  <a:lumMod val="50000"/>
                </a:schemeClr>
              </a:buClr>
            </a:pPr>
            <a:r>
              <a:rPr lang="en-US" b="0" dirty="0" smtClean="0">
                <a:latin typeface="Calibri" pitchFamily="34" charset="0"/>
                <a:cs typeface="Calibri" pitchFamily="34" charset="0"/>
              </a:rPr>
              <a:t>6 clinical questions, over 12,000 abstracts and 1,700 full-text articles reviewed. </a:t>
            </a:r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>
                  <a:lumMod val="50000"/>
                </a:schemeClr>
              </a:buClr>
            </a:pPr>
            <a:r>
              <a:rPr lang="en-US" b="0" dirty="0" smtClean="0">
                <a:latin typeface="Calibri" pitchFamily="34" charset="0"/>
                <a:cs typeface="Calibri" pitchFamily="34" charset="0"/>
              </a:rPr>
              <a:t>Expected in </a:t>
            </a:r>
            <a:r>
              <a:rPr lang="en-US" b="0" dirty="0" smtClean="0">
                <a:latin typeface="Calibri" pitchFamily="34" charset="0"/>
                <a:cs typeface="Calibri" pitchFamily="34" charset="0"/>
              </a:rPr>
              <a:t>2018.</a:t>
            </a:r>
            <a:endParaRPr lang="en-US" b="0" dirty="0">
              <a:latin typeface="Calibri" pitchFamily="34" charset="0"/>
              <a:cs typeface="Calibri" pitchFamily="34" charset="0"/>
            </a:endParaRPr>
          </a:p>
          <a:p>
            <a:endParaRPr lang="en-US" sz="2000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6248400" y="1600200"/>
            <a:ext cx="2195209" cy="219520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bg2"/>
            </a:solidFill>
          </a:ln>
          <a:effectLst/>
          <a:extLst/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6248400" y="4076853"/>
            <a:ext cx="2195209" cy="201860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bg2"/>
            </a:solidFill>
          </a:ln>
          <a:effectLst/>
          <a:extLst/>
        </p:spPr>
      </p:pic>
    </p:spTree>
    <p:extLst>
      <p:ext uri="{BB962C8B-B14F-4D97-AF65-F5344CB8AC3E}">
        <p14:creationId xmlns:p14="http://schemas.microsoft.com/office/powerpoint/2010/main" val="22554367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2999" y="886944"/>
            <a:ext cx="6858000" cy="2387600"/>
          </a:xfrm>
        </p:spPr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2999" y="3366619"/>
            <a:ext cx="6858000" cy="1655762"/>
          </a:xfrm>
        </p:spPr>
        <p:txBody>
          <a:bodyPr/>
          <a:lstStyle/>
          <a:p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-1" y="621831"/>
            <a:ext cx="4008263" cy="5140082"/>
          </a:xfrm>
          <a:prstGeom prst="rect">
            <a:avLst/>
          </a:prstGeom>
          <a:solidFill>
            <a:srgbClr val="3534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062848" y="621831"/>
            <a:ext cx="2081152" cy="5140082"/>
          </a:xfrm>
          <a:prstGeom prst="rect">
            <a:avLst/>
          </a:prstGeom>
          <a:solidFill>
            <a:srgbClr val="3534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317842" y="5671814"/>
            <a:ext cx="1817252" cy="840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prstClr val="white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0" y="609600"/>
            <a:ext cx="2013038" cy="3874429"/>
          </a:xfrm>
          <a:prstGeom prst="rect">
            <a:avLst/>
          </a:prstGeom>
          <a:solidFill>
            <a:srgbClr val="E740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prstClr val="white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5656164"/>
            <a:ext cx="2013038" cy="9351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prstClr val="white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7139868" y="621831"/>
            <a:ext cx="1995226" cy="3980043"/>
          </a:xfrm>
          <a:prstGeom prst="rect">
            <a:avLst/>
          </a:prstGeom>
          <a:solidFill>
            <a:srgbClr val="E740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prstClr val="white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8905" y="1990965"/>
            <a:ext cx="9135095" cy="432544"/>
          </a:xfrm>
          <a:prstGeom prst="rect">
            <a:avLst/>
          </a:prstGeom>
          <a:solidFill>
            <a:schemeClr val="tx1"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prstClr val="white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89" b="24675"/>
          <a:stretch/>
        </p:blipFill>
        <p:spPr>
          <a:xfrm>
            <a:off x="1925397" y="609600"/>
            <a:ext cx="5392445" cy="514008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59845" y="4057976"/>
            <a:ext cx="1373546" cy="74322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71690" y="4868141"/>
            <a:ext cx="1388057" cy="906003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39856" y="4520722"/>
            <a:ext cx="3261553" cy="4445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prstClr val="white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7358646" y="4571412"/>
            <a:ext cx="1776448" cy="6071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prstClr val="white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6304" y="5172076"/>
            <a:ext cx="2511789" cy="1253060"/>
          </a:xfrm>
          <a:prstGeom prst="rect">
            <a:avLst/>
          </a:prstGeom>
        </p:spPr>
      </p:pic>
      <p:sp>
        <p:nvSpPr>
          <p:cNvPr id="17" name="Title 1"/>
          <p:cNvSpPr txBox="1">
            <a:spLocks/>
          </p:cNvSpPr>
          <p:nvPr/>
        </p:nvSpPr>
        <p:spPr>
          <a:xfrm>
            <a:off x="4654276" y="6098064"/>
            <a:ext cx="4623391" cy="465931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txBody>
          <a:bodyPr/>
          <a:lstStyle>
            <a:lvl1pPr algn="ctr" defTabSz="914400" rtl="0" eaLnBrk="1" latinLnBrk="0" hangingPunct="1">
              <a:lnSpc>
                <a:spcPts val="3000"/>
              </a:lnSpc>
              <a:spcBef>
                <a:spcPct val="0"/>
              </a:spcBef>
              <a:buNone/>
              <a:defRPr sz="2800" b="1" kern="1200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3600" dirty="0" smtClean="0">
                <a:solidFill>
                  <a:srgbClr val="E7401A"/>
                </a:solidFill>
                <a:effectLst>
                  <a:glow rad="127000">
                    <a:srgbClr val="FFFFFF"/>
                  </a:glow>
                </a:effectLst>
                <a:latin typeface="Calibri" panose="020F0502020204030204" pitchFamily="34" charset="0"/>
              </a:rPr>
              <a:t>Travel to Galactic City</a:t>
            </a:r>
            <a:endParaRPr lang="en-US" sz="4400" dirty="0">
              <a:solidFill>
                <a:srgbClr val="E7401A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104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9144000" cy="6858000"/>
          </a:xfrm>
          <a:prstGeom prst="rect">
            <a:avLst/>
          </a:prstGeom>
        </p:spPr>
      </p:pic>
      <p:sp>
        <p:nvSpPr>
          <p:cNvPr id="36" name="Title 1"/>
          <p:cNvSpPr txBox="1">
            <a:spLocks/>
          </p:cNvSpPr>
          <p:nvPr/>
        </p:nvSpPr>
        <p:spPr>
          <a:xfrm>
            <a:off x="838201" y="5410200"/>
            <a:ext cx="7467600" cy="800100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txBody>
          <a:bodyPr/>
          <a:lstStyle>
            <a:lvl1pPr algn="ctr" defTabSz="914400" rtl="0" eaLnBrk="1" latinLnBrk="0" hangingPunct="1">
              <a:lnSpc>
                <a:spcPts val="3000"/>
              </a:lnSpc>
              <a:spcBef>
                <a:spcPct val="0"/>
              </a:spcBef>
              <a:buNone/>
              <a:defRPr sz="2800" b="1" kern="1200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ts val="3500"/>
              </a:lnSpc>
            </a:pPr>
            <a:r>
              <a:rPr lang="en-US" sz="3200" dirty="0" smtClean="0">
                <a:solidFill>
                  <a:srgbClr val="255FAA"/>
                </a:solidFill>
                <a:effectLst>
                  <a:glow rad="127000">
                    <a:schemeClr val="bg1"/>
                  </a:glow>
                </a:effectLst>
                <a:latin typeface="Calibri" panose="020F0502020204030204" pitchFamily="34" charset="0"/>
              </a:rPr>
              <a:t>TBI-related </a:t>
            </a:r>
            <a:r>
              <a:rPr lang="en-US" sz="3200" dirty="0">
                <a:solidFill>
                  <a:srgbClr val="255FAA"/>
                </a:solidFill>
                <a:effectLst>
                  <a:glow rad="127000">
                    <a:schemeClr val="bg1"/>
                  </a:glow>
                </a:effectLst>
                <a:latin typeface="Calibri" panose="020F0502020204030204" pitchFamily="34" charset="0"/>
              </a:rPr>
              <a:t>Emergency Department Visits, Hospitalizations, and Deaths </a:t>
            </a:r>
            <a:r>
              <a:rPr lang="en-US" sz="3200" dirty="0" smtClean="0">
                <a:solidFill>
                  <a:srgbClr val="255FAA"/>
                </a:solidFill>
                <a:effectLst>
                  <a:glow rad="127000">
                    <a:schemeClr val="bg1"/>
                  </a:glow>
                </a:effectLst>
                <a:latin typeface="Calibri" panose="020F0502020204030204" pitchFamily="34" charset="0"/>
              </a:rPr>
              <a:t>- 2013</a:t>
            </a:r>
          </a:p>
        </p:txBody>
      </p:sp>
      <p:sp>
        <p:nvSpPr>
          <p:cNvPr id="37" name="Title 1"/>
          <p:cNvSpPr txBox="1">
            <a:spLocks/>
          </p:cNvSpPr>
          <p:nvPr/>
        </p:nvSpPr>
        <p:spPr>
          <a:xfrm>
            <a:off x="5600700" y="2077422"/>
            <a:ext cx="2895600" cy="696239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txBody>
          <a:bodyPr/>
          <a:lstStyle>
            <a:lvl1pPr algn="ctr" defTabSz="914400" rtl="0" eaLnBrk="1" latinLnBrk="0" hangingPunct="1">
              <a:lnSpc>
                <a:spcPts val="3000"/>
              </a:lnSpc>
              <a:spcBef>
                <a:spcPct val="0"/>
              </a:spcBef>
              <a:buNone/>
              <a:defRPr sz="2800" b="1" kern="1200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ts val="3500"/>
              </a:lnSpc>
            </a:pPr>
            <a:r>
              <a:rPr lang="en-US" sz="3600" dirty="0" smtClean="0">
                <a:solidFill>
                  <a:srgbClr val="CD5D71"/>
                </a:solidFill>
                <a:effectLst>
                  <a:glow rad="127000">
                    <a:schemeClr val="bg1"/>
                  </a:glow>
                </a:effectLst>
                <a:latin typeface="Calibri" panose="020F0502020204030204" pitchFamily="34" charset="0"/>
              </a:rPr>
              <a:t>Surveillance Summary</a:t>
            </a:r>
          </a:p>
          <a:p>
            <a:pPr>
              <a:lnSpc>
                <a:spcPts val="3500"/>
              </a:lnSpc>
            </a:pPr>
            <a:endParaRPr lang="en-US" sz="3600" dirty="0">
              <a:solidFill>
                <a:srgbClr val="CD5D71"/>
              </a:solidFill>
              <a:effectLst>
                <a:glow rad="127000">
                  <a:schemeClr val="bg1"/>
                </a:glow>
              </a:effectLst>
              <a:latin typeface="Calibri" panose="020F0502020204030204" pitchFamily="34" charset="0"/>
            </a:endParaRPr>
          </a:p>
          <a:p>
            <a:pPr>
              <a:lnSpc>
                <a:spcPts val="3500"/>
              </a:lnSpc>
            </a:pPr>
            <a:r>
              <a:rPr lang="en-US" sz="3600" dirty="0" smtClean="0">
                <a:solidFill>
                  <a:srgbClr val="255FAA"/>
                </a:solidFill>
                <a:effectLst>
                  <a:glow rad="127000">
                    <a:schemeClr val="bg1"/>
                  </a:glow>
                </a:effectLst>
                <a:latin typeface="Calibri" panose="020F0502020204030204" pitchFamily="34" charset="0"/>
              </a:rPr>
              <a:t>MARCH 2017</a:t>
            </a:r>
            <a:endParaRPr lang="en-US" sz="4400" dirty="0">
              <a:solidFill>
                <a:srgbClr val="255FAA"/>
              </a:solidFill>
              <a:latin typeface="Calibri" panose="020F050202020403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62600" y="533400"/>
            <a:ext cx="2971800" cy="124815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078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le 1"/>
          <p:cNvSpPr txBox="1">
            <a:spLocks/>
          </p:cNvSpPr>
          <p:nvPr/>
        </p:nvSpPr>
        <p:spPr>
          <a:xfrm>
            <a:off x="5418551" y="180586"/>
            <a:ext cx="3581400" cy="800100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txBody>
          <a:bodyPr/>
          <a:lstStyle>
            <a:lvl1pPr algn="ctr" defTabSz="914400" rtl="0" eaLnBrk="1" latinLnBrk="0" hangingPunct="1">
              <a:lnSpc>
                <a:spcPts val="3000"/>
              </a:lnSpc>
              <a:spcBef>
                <a:spcPct val="0"/>
              </a:spcBef>
              <a:buNone/>
              <a:defRPr sz="2800" b="1" kern="1200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4800" dirty="0" smtClean="0">
                <a:solidFill>
                  <a:srgbClr val="5275B8"/>
                </a:solidFill>
                <a:effectLst>
                  <a:glow rad="127000">
                    <a:srgbClr val="FFFFFF"/>
                  </a:glow>
                </a:effectLst>
              </a:rPr>
              <a:t>Report to</a:t>
            </a:r>
            <a:endParaRPr lang="en-US" sz="6000" dirty="0">
              <a:solidFill>
                <a:srgbClr val="5275B8"/>
              </a:solidFill>
            </a:endParaRPr>
          </a:p>
        </p:txBody>
      </p:sp>
      <p:sp>
        <p:nvSpPr>
          <p:cNvPr id="36" name="Title 1"/>
          <p:cNvSpPr txBox="1">
            <a:spLocks/>
          </p:cNvSpPr>
          <p:nvPr/>
        </p:nvSpPr>
        <p:spPr>
          <a:xfrm>
            <a:off x="4921258" y="686326"/>
            <a:ext cx="3657600" cy="800100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txBody>
          <a:bodyPr/>
          <a:lstStyle>
            <a:lvl1pPr algn="ctr" defTabSz="914400" rtl="0" eaLnBrk="1" latinLnBrk="0" hangingPunct="1">
              <a:lnSpc>
                <a:spcPts val="3000"/>
              </a:lnSpc>
              <a:spcBef>
                <a:spcPct val="0"/>
              </a:spcBef>
              <a:buNone/>
              <a:defRPr sz="2800" b="1" kern="1200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4800" dirty="0" smtClean="0">
                <a:solidFill>
                  <a:srgbClr val="5275B8"/>
                </a:solidFill>
                <a:effectLst>
                  <a:glow rad="127000">
                    <a:srgbClr val="FFFFFF"/>
                  </a:glow>
                </a:effectLst>
              </a:rPr>
              <a:t>U.S. Congress</a:t>
            </a:r>
            <a:endParaRPr lang="en-US" sz="6000" dirty="0">
              <a:solidFill>
                <a:srgbClr val="5275B8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60661" y="0"/>
            <a:ext cx="6583339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1771" y="0"/>
            <a:ext cx="4555156" cy="6858000"/>
          </a:xfrm>
          <a:prstGeom prst="rect">
            <a:avLst/>
          </a:prstGeom>
        </p:spPr>
      </p:pic>
      <p:sp>
        <p:nvSpPr>
          <p:cNvPr id="37" name="Title 1"/>
          <p:cNvSpPr txBox="1">
            <a:spLocks/>
          </p:cNvSpPr>
          <p:nvPr/>
        </p:nvSpPr>
        <p:spPr>
          <a:xfrm>
            <a:off x="922307" y="5105400"/>
            <a:ext cx="2667000" cy="696239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txBody>
          <a:bodyPr/>
          <a:lstStyle>
            <a:lvl1pPr algn="ctr" defTabSz="914400" rtl="0" eaLnBrk="1" latinLnBrk="0" hangingPunct="1">
              <a:lnSpc>
                <a:spcPts val="3000"/>
              </a:lnSpc>
              <a:spcBef>
                <a:spcPct val="0"/>
              </a:spcBef>
              <a:buNone/>
              <a:defRPr sz="2800" b="1" kern="1200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ts val="3500"/>
              </a:lnSpc>
            </a:pPr>
            <a:r>
              <a:rPr lang="en-US" sz="3600" dirty="0" smtClean="0">
                <a:solidFill>
                  <a:srgbClr val="961D14"/>
                </a:solidFill>
                <a:effectLst>
                  <a:glow rad="127000">
                    <a:srgbClr val="FFFFFF"/>
                  </a:glow>
                </a:effectLst>
              </a:rPr>
              <a:t>Projected 2017</a:t>
            </a:r>
            <a:endParaRPr lang="en-US" sz="4400" dirty="0">
              <a:solidFill>
                <a:srgbClr val="961D14"/>
              </a:solidFill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5124650" y="509102"/>
            <a:ext cx="3384542" cy="696239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txBody>
          <a:bodyPr/>
          <a:lstStyle>
            <a:lvl1pPr algn="ctr" defTabSz="914400" rtl="0" eaLnBrk="1" latinLnBrk="0" hangingPunct="1">
              <a:lnSpc>
                <a:spcPts val="3000"/>
              </a:lnSpc>
              <a:spcBef>
                <a:spcPct val="0"/>
              </a:spcBef>
              <a:buNone/>
              <a:defRPr sz="2800" b="1" kern="1200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ts val="3500"/>
              </a:lnSpc>
            </a:pPr>
            <a:r>
              <a:rPr lang="en-US" sz="3600" dirty="0" smtClean="0">
                <a:solidFill>
                  <a:srgbClr val="793423"/>
                </a:solidFill>
                <a:effectLst>
                  <a:glow rad="127000">
                    <a:srgbClr val="FFFFFF"/>
                  </a:glow>
                </a:effectLst>
              </a:rPr>
              <a:t>REPORT TO CONGRESS</a:t>
            </a:r>
          </a:p>
          <a:p>
            <a:pPr>
              <a:lnSpc>
                <a:spcPts val="3500"/>
              </a:lnSpc>
            </a:pPr>
            <a:endParaRPr lang="en-US" sz="3600" dirty="0">
              <a:solidFill>
                <a:srgbClr val="961D14"/>
              </a:solidFill>
              <a:effectLst>
                <a:glow rad="127000">
                  <a:srgbClr val="FFFFFF"/>
                </a:glow>
              </a:effectLst>
            </a:endParaRPr>
          </a:p>
          <a:p>
            <a:pPr>
              <a:lnSpc>
                <a:spcPts val="3500"/>
              </a:lnSpc>
            </a:pPr>
            <a:r>
              <a:rPr lang="en-US" sz="3600" dirty="0">
                <a:solidFill>
                  <a:srgbClr val="961D14"/>
                </a:solidFill>
                <a:effectLst>
                  <a:glow rad="127000">
                    <a:srgbClr val="FFFFFF"/>
                  </a:glow>
                </a:effectLst>
              </a:rPr>
              <a:t>The Management of </a:t>
            </a:r>
            <a:r>
              <a:rPr lang="en-US" sz="3600" dirty="0" smtClean="0">
                <a:solidFill>
                  <a:srgbClr val="961D14"/>
                </a:solidFill>
                <a:effectLst>
                  <a:glow rad="127000">
                    <a:srgbClr val="FFFFFF"/>
                  </a:glow>
                </a:effectLst>
              </a:rPr>
              <a:t>TBI in </a:t>
            </a:r>
            <a:r>
              <a:rPr lang="en-US" sz="3600" dirty="0">
                <a:solidFill>
                  <a:srgbClr val="961D14"/>
                </a:solidFill>
                <a:effectLst>
                  <a:glow rad="127000">
                    <a:srgbClr val="FFFFFF"/>
                  </a:glow>
                </a:effectLst>
              </a:rPr>
              <a:t>Children</a:t>
            </a:r>
            <a:endParaRPr lang="en-US" sz="3600" dirty="0" smtClean="0">
              <a:solidFill>
                <a:srgbClr val="961D14"/>
              </a:solidFill>
              <a:effectLst>
                <a:glow rad="127000">
                  <a:srgbClr val="FFFFFF"/>
                </a:glow>
              </a:effectLst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4533385" y="0"/>
            <a:ext cx="0" cy="6858000"/>
          </a:xfrm>
          <a:prstGeom prst="line">
            <a:avLst/>
          </a:prstGeom>
          <a:ln w="57150">
            <a:solidFill>
              <a:srgbClr val="961D1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7344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927"/>
            <a:ext cx="9312856" cy="6851073"/>
          </a:xfrm>
          <a:prstGeom prst="rect">
            <a:avLst/>
          </a:prstGeom>
        </p:spPr>
      </p:pic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4953000" y="4038600"/>
            <a:ext cx="4191000" cy="2057400"/>
          </a:xfrm>
          <a:solidFill>
            <a:srgbClr val="234992"/>
          </a:solidFill>
        </p:spPr>
        <p:txBody>
          <a:bodyPr/>
          <a:lstStyle/>
          <a:p>
            <a:pPr algn="l"/>
            <a:r>
              <a:rPr lang="en-US" sz="1200" dirty="0" smtClean="0">
                <a:solidFill>
                  <a:schemeClr val="bg1"/>
                </a:solidFill>
              </a:rPr>
              <a:t>For more information please contact Centers for Disease Control and Prevention</a:t>
            </a:r>
          </a:p>
          <a:p>
            <a:pPr lvl="0" algn="l"/>
            <a:r>
              <a:rPr lang="en-US" sz="1200" b="0" dirty="0" smtClean="0">
                <a:solidFill>
                  <a:schemeClr val="bg1"/>
                </a:solidFill>
              </a:rPr>
              <a:t>1600 Clifton Road NE, Atlanta,  GA  30333</a:t>
            </a:r>
          </a:p>
          <a:p>
            <a:pPr lvl="0" algn="l"/>
            <a:r>
              <a:rPr lang="en-US" sz="1200" b="0" dirty="0" smtClean="0">
                <a:solidFill>
                  <a:schemeClr val="bg1"/>
                </a:solidFill>
              </a:rPr>
              <a:t>Telephone: 1-800-CDC-INFO (232-4636)/TTY: 1-888-232-6348</a:t>
            </a:r>
          </a:p>
          <a:p>
            <a:pPr lvl="0" algn="l"/>
            <a:r>
              <a:rPr lang="en-US" sz="1200" b="0" dirty="0" smtClean="0">
                <a:solidFill>
                  <a:schemeClr val="bg1"/>
                </a:solidFill>
              </a:rPr>
              <a:t>E-mail:  cdcinfo@cdc.gov 	Web:  www.cdc.gov</a:t>
            </a:r>
          </a:p>
          <a:p>
            <a:pPr lvl="0" algn="l"/>
            <a:endParaRPr lang="en-US" sz="1200" b="0" dirty="0" smtClean="0">
              <a:solidFill>
                <a:schemeClr val="bg1"/>
              </a:solidFill>
            </a:endParaRPr>
          </a:p>
          <a:p>
            <a:pPr lvl="0" algn="l"/>
            <a:r>
              <a:rPr lang="en-US" sz="900" b="0" dirty="0" smtClean="0">
                <a:solidFill>
                  <a:schemeClr val="bg1"/>
                </a:solidFill>
              </a:rPr>
              <a:t>The findings and conclusions in this report are those of the authors and do not necessarily represent the official position of the Centers for Disease Control and Prevention.</a:t>
            </a:r>
          </a:p>
        </p:txBody>
      </p:sp>
      <p:pic>
        <p:nvPicPr>
          <p:cNvPr id="10" name="Picture 9" descr="Logos of the United States Department of Health and Human Services and Centers for Disease Control and Prevention&#10;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763001" y="6477000"/>
            <a:ext cx="190500" cy="19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42927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598669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371600"/>
            <a:ext cx="5867400" cy="709773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14000"/>
              </a:lnSpc>
            </a:pPr>
            <a:r>
              <a:rPr lang="en-US" sz="3200" dirty="0" smtClean="0">
                <a:solidFill>
                  <a:schemeClr val="bg2">
                    <a:lumMod val="50000"/>
                  </a:schemeClr>
                </a:solidFill>
              </a:rPr>
              <a:t>Prescription </a:t>
            </a:r>
            <a:r>
              <a:rPr lang="en-US" sz="3200" dirty="0">
                <a:solidFill>
                  <a:schemeClr val="bg2">
                    <a:lumMod val="50000"/>
                  </a:schemeClr>
                </a:solidFill>
              </a:rPr>
              <a:t>Drug </a:t>
            </a:r>
            <a:r>
              <a:rPr lang="en-US" sz="3200" dirty="0" smtClean="0">
                <a:solidFill>
                  <a:schemeClr val="bg2">
                    <a:lumMod val="50000"/>
                  </a:schemeClr>
                </a:solidFill>
              </a:rPr>
              <a:t>Overdose</a:t>
            </a:r>
            <a:endParaRPr lang="en-US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533400" y="1879140"/>
            <a:ext cx="5562600" cy="709773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ts val="3000"/>
              </a:lnSpc>
              <a:spcBef>
                <a:spcPct val="0"/>
              </a:spcBef>
              <a:buNone/>
              <a:defRPr sz="2800" b="1" kern="1200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4000"/>
              </a:lnSpc>
            </a:pPr>
            <a:r>
              <a:rPr lang="en-US" sz="3200" dirty="0" smtClean="0">
                <a:solidFill>
                  <a:schemeClr val="bg2">
                    <a:lumMod val="50000"/>
                  </a:schemeClr>
                </a:solidFill>
              </a:rPr>
              <a:t>Prevention</a:t>
            </a:r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423460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2033314" y="479489"/>
            <a:ext cx="5057205" cy="533400"/>
          </a:xfrm>
          <a:prstGeom prst="rect">
            <a:avLst/>
          </a:prstGeom>
        </p:spPr>
        <p:txBody>
          <a:bodyPr anchor="b" anchorCtr="0"/>
          <a:lstStyle>
            <a:lvl1pPr algn="ctr" defTabSz="914400" rtl="0" eaLnBrk="1" latinLnBrk="0" hangingPunct="1">
              <a:lnSpc>
                <a:spcPts val="3000"/>
              </a:lnSpc>
              <a:spcBef>
                <a:spcPct val="0"/>
              </a:spcBef>
              <a:buNone/>
              <a:defRPr sz="2800" b="1" kern="1200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3600" dirty="0" smtClean="0">
                <a:solidFill>
                  <a:srgbClr val="8268A8"/>
                </a:solidFill>
                <a:latin typeface="Calibri" panose="020F0502020204030204" pitchFamily="34" charset="0"/>
              </a:rPr>
              <a:t>Pillars of CDC</a:t>
            </a:r>
            <a:r>
              <a:rPr lang="en-US" sz="3600" dirty="0">
                <a:solidFill>
                  <a:srgbClr val="8268A8"/>
                </a:solidFill>
                <a:latin typeface="Calibri" panose="020F0502020204030204" pitchFamily="34" charset="0"/>
              </a:rPr>
              <a:t> </a:t>
            </a:r>
            <a:r>
              <a:rPr lang="en-US" sz="3600" dirty="0" smtClean="0">
                <a:solidFill>
                  <a:srgbClr val="8268A8"/>
                </a:solidFill>
                <a:latin typeface="Calibri" panose="020F0502020204030204" pitchFamily="34" charset="0"/>
              </a:rPr>
              <a:t>Activity</a:t>
            </a:r>
            <a:endParaRPr lang="en-US" sz="3600" dirty="0">
              <a:solidFill>
                <a:srgbClr val="8268A8"/>
              </a:solidFill>
              <a:latin typeface="Calibri" panose="020F0502020204030204" pitchFamily="34" charset="0"/>
            </a:endParaRPr>
          </a:p>
        </p:txBody>
      </p:sp>
      <p:sp>
        <p:nvSpPr>
          <p:cNvPr id="24" name="Content Placeholder 2"/>
          <p:cNvSpPr txBox="1">
            <a:spLocks/>
          </p:cNvSpPr>
          <p:nvPr/>
        </p:nvSpPr>
        <p:spPr>
          <a:xfrm>
            <a:off x="828116" y="1333500"/>
            <a:ext cx="7467600" cy="243840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Char char="q"/>
              <a:defRPr sz="2400" b="1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SzPct val="100000"/>
              <a:buFont typeface="Wingdings" pitchFamily="2" charset="2"/>
              <a:buChar char="§"/>
              <a:defRPr sz="20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SzPct val="70000"/>
              <a:buFont typeface="Courier New" pitchFamily="49" charset="0"/>
              <a:buChar char="o"/>
              <a:defRPr sz="1800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SzPct val="70000"/>
              <a:buFont typeface="Arial" pitchFamily="34" charset="0"/>
              <a:buChar char="•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2400"/>
              </a:spcAft>
              <a:buClr>
                <a:srgbClr val="8268A8"/>
              </a:buClr>
              <a:buFont typeface="Wingdings" pitchFamily="2" charset="2"/>
              <a:buChar char="Ø"/>
              <a:defRPr/>
            </a:pPr>
            <a:r>
              <a:rPr lang="en-US" dirty="0" smtClean="0">
                <a:solidFill>
                  <a:srgbClr val="4B4B4B"/>
                </a:solidFill>
                <a:latin typeface="Calibri" panose="020F0502020204030204" pitchFamily="34" charset="0"/>
              </a:rPr>
              <a:t>Improve data </a:t>
            </a:r>
            <a:r>
              <a:rPr lang="en-US" b="0" dirty="0" smtClean="0">
                <a:solidFill>
                  <a:srgbClr val="4B4B4B"/>
                </a:solidFill>
                <a:latin typeface="Calibri" panose="020F0502020204030204" pitchFamily="34" charset="0"/>
              </a:rPr>
              <a:t>quality and track trends</a:t>
            </a:r>
          </a:p>
          <a:p>
            <a:pPr>
              <a:spcBef>
                <a:spcPts val="0"/>
              </a:spcBef>
              <a:spcAft>
                <a:spcPts val="2400"/>
              </a:spcAft>
              <a:buClr>
                <a:srgbClr val="8268A8"/>
              </a:buClr>
              <a:buFont typeface="Wingdings" pitchFamily="2" charset="2"/>
              <a:buChar char="Ø"/>
              <a:defRPr/>
            </a:pPr>
            <a:r>
              <a:rPr lang="en-US" dirty="0" smtClean="0">
                <a:solidFill>
                  <a:srgbClr val="4B4B4B"/>
                </a:solidFill>
                <a:latin typeface="Calibri" panose="020F0502020204030204" pitchFamily="34" charset="0"/>
              </a:rPr>
              <a:t>Strengthen state efforts </a:t>
            </a:r>
            <a:r>
              <a:rPr lang="en-US" b="0" dirty="0" smtClean="0">
                <a:solidFill>
                  <a:srgbClr val="4B4B4B"/>
                </a:solidFill>
                <a:latin typeface="Calibri" panose="020F0502020204030204" pitchFamily="34" charset="0"/>
              </a:rPr>
              <a:t>by scaling up effective public health interventions</a:t>
            </a:r>
          </a:p>
          <a:p>
            <a:pPr>
              <a:spcBef>
                <a:spcPts val="0"/>
              </a:spcBef>
              <a:spcAft>
                <a:spcPts val="2400"/>
              </a:spcAft>
              <a:buClr>
                <a:srgbClr val="8268A8"/>
              </a:buClr>
              <a:buFont typeface="Wingdings" pitchFamily="2" charset="2"/>
              <a:buChar char="Ø"/>
              <a:defRPr/>
            </a:pPr>
            <a:r>
              <a:rPr lang="en-US" dirty="0" smtClean="0">
                <a:solidFill>
                  <a:srgbClr val="4B4B4B"/>
                </a:solidFill>
                <a:latin typeface="Calibri" panose="020F0502020204030204" pitchFamily="34" charset="0"/>
              </a:rPr>
              <a:t>Supply healthcare providers with resources </a:t>
            </a:r>
            <a:r>
              <a:rPr lang="en-US" b="0" dirty="0" smtClean="0">
                <a:solidFill>
                  <a:srgbClr val="4B4B4B"/>
                </a:solidFill>
                <a:latin typeface="Calibri" panose="020F0502020204030204" pitchFamily="34" charset="0"/>
              </a:rPr>
              <a:t>to improve patient safety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29403" y="4385758"/>
            <a:ext cx="2057400" cy="1926448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</p:pic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52133" y="4385758"/>
            <a:ext cx="2173057" cy="1926448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4414" y="4385758"/>
            <a:ext cx="2079659" cy="1926448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911"/>
          <a:stretch/>
        </p:blipFill>
        <p:spPr>
          <a:xfrm>
            <a:off x="7090519" y="4397827"/>
            <a:ext cx="1782651" cy="1914379"/>
          </a:xfrm>
          <a:prstGeom prst="rect">
            <a:avLst/>
          </a:prstGeom>
          <a:ln>
            <a:solidFill>
              <a:srgbClr val="000000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176135197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8473" y="396235"/>
            <a:ext cx="6616285" cy="4723471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0" y="250778"/>
            <a:ext cx="9143999" cy="533400"/>
          </a:xfrm>
          <a:prstGeom prst="rect">
            <a:avLst/>
          </a:prstGeom>
        </p:spPr>
        <p:txBody>
          <a:bodyPr anchor="b" anchorCtr="0"/>
          <a:lstStyle>
            <a:lvl1pPr algn="ctr" defTabSz="914400" rtl="0" eaLnBrk="1" latinLnBrk="0" hangingPunct="1">
              <a:lnSpc>
                <a:spcPts val="3000"/>
              </a:lnSpc>
              <a:spcBef>
                <a:spcPct val="0"/>
              </a:spcBef>
              <a:buNone/>
              <a:defRPr sz="2800" b="1" kern="1200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dirty="0" smtClean="0">
                <a:solidFill>
                  <a:srgbClr val="8268A8"/>
                </a:solidFill>
                <a:latin typeface="Calibri" panose="020F0502020204030204" pitchFamily="34" charset="0"/>
              </a:rPr>
              <a:t>CDC Overdose Prevention in States Initiative</a:t>
            </a:r>
            <a:endParaRPr lang="en-US" dirty="0">
              <a:solidFill>
                <a:srgbClr val="8268A8"/>
              </a:solidFill>
              <a:latin typeface="Calibri" panose="020F050202020403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8454" y="5406913"/>
            <a:ext cx="1283510" cy="88676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accent4">
                <a:lumMod val="50000"/>
              </a:schemeClr>
            </a:solidFill>
          </a:ln>
          <a:effectLst/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71628" y="5406913"/>
            <a:ext cx="1243100" cy="93310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accent4">
                <a:lumMod val="50000"/>
              </a:schemeClr>
            </a:solidFill>
          </a:ln>
          <a:effectLst/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77794" y="5428080"/>
            <a:ext cx="1430650" cy="93310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bg2"/>
            </a:solidFill>
          </a:ln>
          <a:effectLst/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34143" y="5406913"/>
            <a:ext cx="1415491" cy="9436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bg2"/>
            </a:solidFill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285689" y="6305556"/>
            <a:ext cx="1283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000000"/>
                </a:solidFill>
                <a:latin typeface="Calibri" panose="020F0502020204030204" pitchFamily="34" charset="0"/>
              </a:rPr>
              <a:t>PDMPs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288473" y="6327486"/>
            <a:ext cx="2698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000000"/>
                </a:solidFill>
                <a:latin typeface="Calibri" panose="020F0502020204030204" pitchFamily="34" charset="0"/>
              </a:rPr>
              <a:t>System-Level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593432" y="6361181"/>
            <a:ext cx="1702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000000"/>
                </a:solidFill>
                <a:latin typeface="Calibri" panose="020F0502020204030204" pitchFamily="34" charset="0"/>
              </a:rPr>
              <a:t>Evaluate Policy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254502" y="6332958"/>
            <a:ext cx="1717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000000"/>
                </a:solidFill>
                <a:latin typeface="Calibri" panose="020F0502020204030204" pitchFamily="34" charset="0"/>
              </a:rPr>
              <a:t>Rapid Response</a:t>
            </a:r>
          </a:p>
        </p:txBody>
      </p:sp>
      <p:sp>
        <p:nvSpPr>
          <p:cNvPr id="20" name="Title 1"/>
          <p:cNvSpPr txBox="1">
            <a:spLocks/>
          </p:cNvSpPr>
          <p:nvPr/>
        </p:nvSpPr>
        <p:spPr>
          <a:xfrm>
            <a:off x="160666" y="5025912"/>
            <a:ext cx="2153131" cy="396805"/>
          </a:xfrm>
          <a:prstGeom prst="rect">
            <a:avLst/>
          </a:prstGeom>
        </p:spPr>
        <p:txBody>
          <a:bodyPr anchor="b" anchorCtr="0"/>
          <a:lstStyle>
            <a:lvl1pPr algn="ctr" defTabSz="914400" rtl="0" eaLnBrk="1" latinLnBrk="0" hangingPunct="1">
              <a:lnSpc>
                <a:spcPts val="3000"/>
              </a:lnSpc>
              <a:spcBef>
                <a:spcPct val="0"/>
              </a:spcBef>
              <a:buNone/>
              <a:defRPr sz="2800" b="1" kern="1200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2000" dirty="0" smtClean="0">
                <a:solidFill>
                  <a:srgbClr val="EB871D"/>
                </a:solidFill>
                <a:latin typeface="Calibri" panose="020F0502020204030204" pitchFamily="34" charset="0"/>
              </a:rPr>
              <a:t>Five Components</a:t>
            </a:r>
            <a:endParaRPr lang="en-US" sz="2000" dirty="0">
              <a:solidFill>
                <a:srgbClr val="EB871D"/>
              </a:solidFill>
              <a:latin typeface="Calibri" panose="020F050202020403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452589" y="4300626"/>
            <a:ext cx="194310" cy="132115"/>
          </a:xfrm>
          <a:prstGeom prst="rect">
            <a:avLst/>
          </a:prstGeom>
          <a:solidFill>
            <a:srgbClr val="8268A8"/>
          </a:solidFill>
          <a:ln>
            <a:solidFill>
              <a:srgbClr val="8268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475450" y="4228183"/>
            <a:ext cx="12835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Funded State</a:t>
            </a:r>
          </a:p>
        </p:txBody>
      </p:sp>
      <p:sp>
        <p:nvSpPr>
          <p:cNvPr id="29" name="Rectangle 28"/>
          <p:cNvSpPr/>
          <p:nvPr/>
        </p:nvSpPr>
        <p:spPr>
          <a:xfrm>
            <a:off x="7452589" y="4564445"/>
            <a:ext cx="194310" cy="132115"/>
          </a:xfrm>
          <a:prstGeom prst="rect">
            <a:avLst/>
          </a:prstGeom>
          <a:solidFill>
            <a:srgbClr val="C8BFE7"/>
          </a:solidFill>
          <a:ln>
            <a:solidFill>
              <a:srgbClr val="C8BF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475449" y="4492002"/>
            <a:ext cx="14685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Unfunded State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98099" y="5422717"/>
            <a:ext cx="1415313" cy="9436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bg2"/>
            </a:solidFill>
          </a:ln>
          <a:effectLst/>
        </p:spPr>
      </p:pic>
      <p:sp>
        <p:nvSpPr>
          <p:cNvPr id="23" name="TextBox 22"/>
          <p:cNvSpPr txBox="1"/>
          <p:nvPr/>
        </p:nvSpPr>
        <p:spPr>
          <a:xfrm>
            <a:off x="5446829" y="6356266"/>
            <a:ext cx="1717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000000"/>
                </a:solidFill>
                <a:latin typeface="Calibri" panose="020F0502020204030204" pitchFamily="34" charset="0"/>
              </a:rPr>
              <a:t>Surveillance</a:t>
            </a:r>
          </a:p>
        </p:txBody>
      </p:sp>
    </p:spTree>
    <p:extLst>
      <p:ext uri="{BB962C8B-B14F-4D97-AF65-F5344CB8AC3E}">
        <p14:creationId xmlns:p14="http://schemas.microsoft.com/office/powerpoint/2010/main" val="389400710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2986" y="294809"/>
            <a:ext cx="4802700" cy="621525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48400" y="923925"/>
            <a:ext cx="1714500" cy="142875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00075" y="361950"/>
            <a:ext cx="4391025" cy="209550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993363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1"/>
          <p:cNvSpPr txBox="1">
            <a:spLocks/>
          </p:cNvSpPr>
          <p:nvPr/>
        </p:nvSpPr>
        <p:spPr>
          <a:xfrm>
            <a:off x="1821963" y="412535"/>
            <a:ext cx="7322037" cy="506292"/>
          </a:xfrm>
          <a:prstGeom prst="rect">
            <a:avLst/>
          </a:prstGeom>
        </p:spPr>
        <p:txBody>
          <a:bodyPr anchor="b" anchorCtr="0"/>
          <a:lstStyle>
            <a:lvl1pPr algn="ctr" defTabSz="914400" rtl="0" eaLnBrk="1" latinLnBrk="0" hangingPunct="1">
              <a:lnSpc>
                <a:spcPts val="3000"/>
              </a:lnSpc>
              <a:spcBef>
                <a:spcPct val="0"/>
              </a:spcBef>
              <a:buNone/>
              <a:defRPr sz="2800" b="1" kern="1200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dirty="0" smtClean="0">
                <a:solidFill>
                  <a:srgbClr val="8268A8"/>
                </a:solidFill>
                <a:latin typeface="Calibri" panose="020F0502020204030204" pitchFamily="34" charset="0"/>
              </a:rPr>
              <a:t>CDC Guideline Implementation</a:t>
            </a:r>
            <a:endParaRPr lang="en-US" dirty="0">
              <a:solidFill>
                <a:srgbClr val="8268A8"/>
              </a:solidFill>
              <a:latin typeface="Calibri" panose="020F0502020204030204" pitchFamily="34" charset="0"/>
            </a:endParaRPr>
          </a:p>
        </p:txBody>
      </p:sp>
      <p:sp>
        <p:nvSpPr>
          <p:cNvPr id="34" name="Content Placeholder 2"/>
          <p:cNvSpPr txBox="1">
            <a:spLocks/>
          </p:cNvSpPr>
          <p:nvPr/>
        </p:nvSpPr>
        <p:spPr>
          <a:xfrm>
            <a:off x="2464374" y="947458"/>
            <a:ext cx="6285045" cy="533139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Char char="q"/>
              <a:defRPr sz="2400" b="1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SzPct val="100000"/>
              <a:buFont typeface="Wingdings" pitchFamily="2" charset="2"/>
              <a:buChar char="§"/>
              <a:defRPr sz="20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SzPct val="70000"/>
              <a:buFont typeface="Courier New" pitchFamily="49" charset="0"/>
              <a:buChar char="o"/>
              <a:defRPr sz="1800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SzPct val="70000"/>
              <a:buFont typeface="Arial" pitchFamily="34" charset="0"/>
              <a:buChar char="•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Clr>
                <a:srgbClr val="0039A6"/>
              </a:buClr>
              <a:buFont typeface="Wingdings" pitchFamily="2" charset="2"/>
              <a:buNone/>
            </a:pPr>
            <a:r>
              <a:rPr lang="en-US" sz="1400" b="0" i="1" dirty="0" smtClean="0">
                <a:solidFill>
                  <a:srgbClr val="4B4B4B"/>
                </a:solidFill>
                <a:latin typeface="Calibri" panose="020F0502020204030204" pitchFamily="34" charset="0"/>
              </a:rPr>
              <a:t>Focus on four priority areas to maximize the uptake and use of </a:t>
            </a:r>
            <a:r>
              <a:rPr lang="en-US" sz="1400" b="0" i="1" dirty="0">
                <a:solidFill>
                  <a:srgbClr val="4B4B4B"/>
                </a:solidFill>
                <a:latin typeface="Calibri" panose="020F0502020204030204" pitchFamily="34" charset="0"/>
              </a:rPr>
              <a:t>the </a:t>
            </a:r>
            <a:r>
              <a:rPr lang="en-US" sz="1400" b="0" i="1" dirty="0" smtClean="0">
                <a:solidFill>
                  <a:srgbClr val="4B4B4B"/>
                </a:solidFill>
                <a:latin typeface="Calibri" panose="020F0502020204030204" pitchFamily="34" charset="0"/>
              </a:rPr>
              <a:t>opioid prescribing guideline </a:t>
            </a:r>
            <a:r>
              <a:rPr lang="en-US" sz="1400" b="0" i="1" dirty="0">
                <a:solidFill>
                  <a:srgbClr val="4B4B4B"/>
                </a:solidFill>
                <a:latin typeface="Calibri" panose="020F0502020204030204" pitchFamily="34" charset="0"/>
              </a:rPr>
              <a:t>for </a:t>
            </a:r>
            <a:r>
              <a:rPr lang="en-US" sz="1400" b="0" i="1" dirty="0" smtClean="0">
                <a:solidFill>
                  <a:srgbClr val="4B4B4B"/>
                </a:solidFill>
                <a:latin typeface="Calibri" panose="020F0502020204030204" pitchFamily="34" charset="0"/>
              </a:rPr>
              <a:t>chronic pain outside of active cancer, palliative, &amp; end-of-life care</a:t>
            </a:r>
          </a:p>
          <a:p>
            <a:pPr marL="0" indent="0" algn="ctr">
              <a:buClr>
                <a:srgbClr val="0039A6"/>
              </a:buClr>
              <a:buFont typeface="Wingdings" pitchFamily="2" charset="2"/>
              <a:buNone/>
              <a:defRPr/>
            </a:pPr>
            <a:endParaRPr lang="en-US" sz="1800" i="1" dirty="0" smtClean="0">
              <a:solidFill>
                <a:srgbClr val="4B4B4B"/>
              </a:solidFill>
              <a:latin typeface="Calibri" panose="020F0502020204030204" pitchFamily="34" charset="0"/>
            </a:endParaRPr>
          </a:p>
        </p:txBody>
      </p:sp>
      <p:sp>
        <p:nvSpPr>
          <p:cNvPr id="35" name="Content Placeholder 2"/>
          <p:cNvSpPr txBox="1">
            <a:spLocks/>
          </p:cNvSpPr>
          <p:nvPr/>
        </p:nvSpPr>
        <p:spPr>
          <a:xfrm>
            <a:off x="2464374" y="4218065"/>
            <a:ext cx="5867399" cy="106680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Char char="q"/>
              <a:defRPr sz="2400" b="1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SzPct val="100000"/>
              <a:buFont typeface="Wingdings" pitchFamily="2" charset="2"/>
              <a:buChar char="§"/>
              <a:defRPr sz="20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SzPct val="70000"/>
              <a:buFont typeface="Courier New" pitchFamily="49" charset="0"/>
              <a:buChar char="o"/>
              <a:defRPr sz="1800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SzPct val="70000"/>
              <a:buFont typeface="Arial" pitchFamily="34" charset="0"/>
              <a:buChar char="•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600"/>
              </a:spcAft>
              <a:buClr>
                <a:srgbClr val="0039A6">
                  <a:lumMod val="50000"/>
                </a:srgbClr>
              </a:buClr>
              <a:buSzPct val="100000"/>
              <a:buFont typeface="Wingdings" pitchFamily="2" charset="2"/>
              <a:buNone/>
            </a:pPr>
            <a:r>
              <a:rPr lang="en-US" sz="1800" b="0" dirty="0">
                <a:solidFill>
                  <a:srgbClr val="4B4B4B"/>
                </a:solidFill>
                <a:latin typeface="Calibri" panose="020F0502020204030204" pitchFamily="34" charset="0"/>
              </a:rPr>
              <a:t>Health System </a:t>
            </a:r>
            <a:r>
              <a:rPr lang="en-US" sz="1800" b="0" dirty="0" smtClean="0">
                <a:solidFill>
                  <a:srgbClr val="4B4B4B"/>
                </a:solidFill>
                <a:latin typeface="Calibri" panose="020F0502020204030204" pitchFamily="34" charset="0"/>
              </a:rPr>
              <a:t>Implementation</a:t>
            </a:r>
          </a:p>
          <a:p>
            <a:pPr marL="0" indent="0">
              <a:spcBef>
                <a:spcPts val="0"/>
              </a:spcBef>
              <a:buClr>
                <a:srgbClr val="0039A6">
                  <a:lumMod val="50000"/>
                </a:srgbClr>
              </a:buClr>
              <a:buSzPct val="100000"/>
              <a:buFont typeface="Wingdings" pitchFamily="2" charset="2"/>
              <a:buNone/>
            </a:pPr>
            <a:r>
              <a:rPr lang="en-US" sz="1200" b="0" dirty="0" smtClean="0">
                <a:solidFill>
                  <a:srgbClr val="4B4B4B"/>
                </a:solidFill>
                <a:latin typeface="Calibri" panose="020F0502020204030204" pitchFamily="34" charset="0"/>
              </a:rPr>
              <a:t>Educate </a:t>
            </a:r>
            <a:r>
              <a:rPr lang="en-US" sz="1200" b="0" dirty="0">
                <a:solidFill>
                  <a:srgbClr val="4B4B4B"/>
                </a:solidFill>
                <a:latin typeface="Calibri" panose="020F0502020204030204" pitchFamily="34" charset="0"/>
              </a:rPr>
              <a:t>providers, integrate </a:t>
            </a:r>
            <a:r>
              <a:rPr lang="en-US" sz="1200" b="0" dirty="0" smtClean="0">
                <a:solidFill>
                  <a:srgbClr val="4B4B4B"/>
                </a:solidFill>
                <a:latin typeface="Calibri" panose="020F0502020204030204" pitchFamily="34" charset="0"/>
              </a:rPr>
              <a:t>into EHRs and other clinical decision support tools, </a:t>
            </a:r>
            <a:r>
              <a:rPr lang="en-US" sz="1200" b="0" dirty="0">
                <a:solidFill>
                  <a:srgbClr val="4B4B4B"/>
                </a:solidFill>
                <a:latin typeface="Calibri" panose="020F0502020204030204" pitchFamily="34" charset="0"/>
              </a:rPr>
              <a:t>adopt and use quality metrics, and </a:t>
            </a:r>
            <a:r>
              <a:rPr lang="en-US" sz="1200" b="0" dirty="0" smtClean="0">
                <a:solidFill>
                  <a:srgbClr val="4B4B4B"/>
                </a:solidFill>
                <a:latin typeface="Calibri" panose="020F0502020204030204" pitchFamily="34" charset="0"/>
              </a:rPr>
              <a:t>leverage within broader coordinated care activities. </a:t>
            </a:r>
          </a:p>
          <a:p>
            <a:pPr marL="0" indent="0">
              <a:spcBef>
                <a:spcPts val="0"/>
              </a:spcBef>
              <a:spcAft>
                <a:spcPts val="5400"/>
              </a:spcAft>
              <a:buClr>
                <a:srgbClr val="0039A6">
                  <a:lumMod val="50000"/>
                </a:srgbClr>
              </a:buClr>
              <a:buSzPct val="100000"/>
              <a:buFont typeface="Wingdings" pitchFamily="2" charset="2"/>
              <a:buNone/>
            </a:pPr>
            <a:endParaRPr lang="en-US" sz="1800" b="0" dirty="0">
              <a:solidFill>
                <a:srgbClr val="4B4B4B"/>
              </a:solidFill>
              <a:latin typeface="Calibri" panose="020F0502020204030204" pitchFamily="34" charset="0"/>
            </a:endParaRPr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6618" y="4212094"/>
            <a:ext cx="1447800" cy="95893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rgbClr val="4B4B4B"/>
            </a:solidFill>
          </a:ln>
          <a:effectLst/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1500" y="2995187"/>
            <a:ext cx="1398036" cy="92954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rgbClr val="4B4B4B"/>
            </a:solidFill>
          </a:ln>
          <a:effectLst/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0089" y="5482692"/>
            <a:ext cx="1374329" cy="9128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rgbClr val="4B4B4B"/>
            </a:solidFill>
          </a:ln>
          <a:effectLst/>
        </p:spPr>
      </p:pic>
      <p:pic>
        <p:nvPicPr>
          <p:cNvPr id="39" name="Picture 3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99462" y="404944"/>
            <a:ext cx="574666" cy="527115"/>
          </a:xfrm>
          <a:prstGeom prst="rect">
            <a:avLst/>
          </a:prstGeom>
        </p:spPr>
      </p:pic>
      <p:sp>
        <p:nvSpPr>
          <p:cNvPr id="40" name="Oval 39"/>
          <p:cNvSpPr/>
          <p:nvPr/>
        </p:nvSpPr>
        <p:spPr>
          <a:xfrm>
            <a:off x="415044" y="4460234"/>
            <a:ext cx="533400" cy="560457"/>
          </a:xfrm>
          <a:prstGeom prst="ellipse">
            <a:avLst/>
          </a:prstGeom>
          <a:solidFill>
            <a:srgbClr val="FFFFFF"/>
          </a:solidFill>
          <a:ln w="25400" cap="flat" cmpd="sng" algn="ctr">
            <a:solidFill>
              <a:srgbClr val="0039A6">
                <a:lumMod val="50000"/>
              </a:srgbClr>
            </a:solidFill>
            <a:prstDash val="solid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41" name="TextBox 2"/>
          <p:cNvSpPr txBox="1"/>
          <p:nvPr/>
        </p:nvSpPr>
        <p:spPr>
          <a:xfrm>
            <a:off x="415044" y="4509630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sz="2400" b="1" dirty="0">
                <a:solidFill>
                  <a:srgbClr val="8168A9"/>
                </a:solidFill>
              </a:rPr>
              <a:t>3</a:t>
            </a:r>
          </a:p>
        </p:txBody>
      </p:sp>
      <p:sp>
        <p:nvSpPr>
          <p:cNvPr id="44" name="Oval 43"/>
          <p:cNvSpPr/>
          <p:nvPr/>
        </p:nvSpPr>
        <p:spPr>
          <a:xfrm>
            <a:off x="415044" y="5675190"/>
            <a:ext cx="533400" cy="560457"/>
          </a:xfrm>
          <a:prstGeom prst="ellipse">
            <a:avLst/>
          </a:prstGeom>
          <a:solidFill>
            <a:srgbClr val="FFFFFF"/>
          </a:solidFill>
          <a:ln w="25400" cap="flat" cmpd="sng" algn="ctr">
            <a:solidFill>
              <a:srgbClr val="0039A6">
                <a:lumMod val="50000"/>
              </a:srgbClr>
            </a:solidFill>
            <a:prstDash val="solid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45" name="TextBox 2"/>
          <p:cNvSpPr txBox="1"/>
          <p:nvPr/>
        </p:nvSpPr>
        <p:spPr>
          <a:xfrm>
            <a:off x="415044" y="5724586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sz="2400" b="1" dirty="0" smtClean="0">
                <a:solidFill>
                  <a:srgbClr val="8168A9"/>
                </a:solidFill>
              </a:rPr>
              <a:t>4</a:t>
            </a:r>
            <a:endParaRPr lang="en-US" sz="2400" b="1" dirty="0">
              <a:solidFill>
                <a:srgbClr val="8168A9"/>
              </a:solidFill>
            </a:endParaRPr>
          </a:p>
        </p:txBody>
      </p:sp>
      <p:sp>
        <p:nvSpPr>
          <p:cNvPr id="46" name="Oval 45"/>
          <p:cNvSpPr/>
          <p:nvPr/>
        </p:nvSpPr>
        <p:spPr>
          <a:xfrm>
            <a:off x="439926" y="3141218"/>
            <a:ext cx="533400" cy="560457"/>
          </a:xfrm>
          <a:prstGeom prst="ellipse">
            <a:avLst/>
          </a:prstGeom>
          <a:solidFill>
            <a:srgbClr val="FFFFFF"/>
          </a:solidFill>
          <a:ln w="25400" cap="flat" cmpd="sng" algn="ctr">
            <a:solidFill>
              <a:srgbClr val="0039A6">
                <a:lumMod val="50000"/>
              </a:srgbClr>
            </a:solidFill>
            <a:prstDash val="solid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47" name="TextBox 2"/>
          <p:cNvSpPr txBox="1"/>
          <p:nvPr/>
        </p:nvSpPr>
        <p:spPr>
          <a:xfrm>
            <a:off x="439926" y="3190614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sz="2400" b="1" dirty="0">
                <a:solidFill>
                  <a:srgbClr val="8168A9"/>
                </a:solidFill>
              </a:rPr>
              <a:t>2</a:t>
            </a:r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3354" y="404944"/>
            <a:ext cx="706298" cy="532195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6618" y="1738045"/>
            <a:ext cx="1398036" cy="96978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rgbClr val="4B4B4B"/>
            </a:solidFill>
          </a:ln>
          <a:effectLst/>
        </p:spPr>
      </p:pic>
      <p:sp>
        <p:nvSpPr>
          <p:cNvPr id="51" name="Oval 50"/>
          <p:cNvSpPr/>
          <p:nvPr/>
        </p:nvSpPr>
        <p:spPr>
          <a:xfrm>
            <a:off x="415044" y="1902546"/>
            <a:ext cx="533400" cy="560457"/>
          </a:xfrm>
          <a:prstGeom prst="ellipse">
            <a:avLst/>
          </a:prstGeom>
          <a:solidFill>
            <a:srgbClr val="FFFFFF"/>
          </a:solidFill>
          <a:ln w="25400" cap="flat" cmpd="sng" algn="ctr">
            <a:solidFill>
              <a:srgbClr val="0039A6">
                <a:lumMod val="50000"/>
              </a:srgbClr>
            </a:solidFill>
            <a:prstDash val="solid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52" name="TextBox 2"/>
          <p:cNvSpPr txBox="1"/>
          <p:nvPr/>
        </p:nvSpPr>
        <p:spPr>
          <a:xfrm>
            <a:off x="415044" y="1951942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sz="2400" b="1" dirty="0" smtClean="0">
                <a:solidFill>
                  <a:srgbClr val="8168A9"/>
                </a:solidFill>
              </a:rPr>
              <a:t>1</a:t>
            </a:r>
            <a:endParaRPr lang="en-US" sz="2400" b="1" dirty="0">
              <a:solidFill>
                <a:srgbClr val="8168A9"/>
              </a:solidFill>
            </a:endParaRPr>
          </a:p>
        </p:txBody>
      </p:sp>
      <p:sp>
        <p:nvSpPr>
          <p:cNvPr id="53" name="Content Placeholder 2"/>
          <p:cNvSpPr txBox="1">
            <a:spLocks/>
          </p:cNvSpPr>
          <p:nvPr/>
        </p:nvSpPr>
        <p:spPr>
          <a:xfrm>
            <a:off x="2464374" y="5409952"/>
            <a:ext cx="5867399" cy="115577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Char char="q"/>
              <a:defRPr sz="2400" b="1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SzPct val="100000"/>
              <a:buFont typeface="Wingdings" pitchFamily="2" charset="2"/>
              <a:buChar char="§"/>
              <a:defRPr sz="20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SzPct val="70000"/>
              <a:buFont typeface="Courier New" pitchFamily="49" charset="0"/>
              <a:buChar char="o"/>
              <a:defRPr sz="1800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SzPct val="70000"/>
              <a:buFont typeface="Arial" pitchFamily="34" charset="0"/>
              <a:buChar char="•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600"/>
              </a:spcAft>
              <a:buClr>
                <a:srgbClr val="0039A6">
                  <a:lumMod val="50000"/>
                </a:srgbClr>
              </a:buClr>
              <a:buSzPct val="100000"/>
              <a:buFont typeface="Wingdings" pitchFamily="2" charset="2"/>
              <a:buNone/>
            </a:pPr>
            <a:r>
              <a:rPr lang="en-US" sz="1800" b="0" dirty="0">
                <a:solidFill>
                  <a:srgbClr val="4B4B4B"/>
                </a:solidFill>
                <a:latin typeface="Calibri" panose="020F0502020204030204" pitchFamily="34" charset="0"/>
              </a:rPr>
              <a:t>Insurer/Pharmacy Benefit Manager Implementation</a:t>
            </a:r>
          </a:p>
          <a:p>
            <a:pPr marL="0" indent="0">
              <a:spcBef>
                <a:spcPts val="0"/>
              </a:spcBef>
              <a:buClr>
                <a:srgbClr val="0039A6">
                  <a:lumMod val="50000"/>
                </a:srgbClr>
              </a:buClr>
              <a:buSzPct val="100000"/>
              <a:buFont typeface="Wingdings" pitchFamily="2" charset="2"/>
              <a:buNone/>
            </a:pPr>
            <a:r>
              <a:rPr lang="en-US" sz="1200" b="0" dirty="0" smtClean="0">
                <a:solidFill>
                  <a:srgbClr val="4B4B4B"/>
                </a:solidFill>
                <a:latin typeface="Calibri" panose="020F0502020204030204" pitchFamily="34" charset="0"/>
              </a:rPr>
              <a:t>Proactive </a:t>
            </a:r>
            <a:r>
              <a:rPr lang="en-US" sz="1200" b="0" dirty="0">
                <a:solidFill>
                  <a:srgbClr val="4B4B4B"/>
                </a:solidFill>
                <a:latin typeface="Calibri" panose="020F0502020204030204" pitchFamily="34" charset="0"/>
              </a:rPr>
              <a:t>use of claims information and improvement in coverage and service delivery payment </a:t>
            </a:r>
            <a:r>
              <a:rPr lang="en-US" sz="1200" b="0" dirty="0" smtClean="0">
                <a:solidFill>
                  <a:srgbClr val="4B4B4B"/>
                </a:solidFill>
                <a:latin typeface="Calibri" panose="020F0502020204030204" pitchFamily="34" charset="0"/>
              </a:rPr>
              <a:t>models</a:t>
            </a:r>
            <a:r>
              <a:rPr lang="en-US" sz="1200" b="0" dirty="0">
                <a:solidFill>
                  <a:srgbClr val="4B4B4B"/>
                </a:solidFill>
                <a:latin typeface="Calibri" panose="020F0502020204030204" pitchFamily="34" charset="0"/>
              </a:rPr>
              <a:t> </a:t>
            </a:r>
            <a:r>
              <a:rPr lang="en-US" sz="1200" b="0" dirty="0" smtClean="0">
                <a:solidFill>
                  <a:srgbClr val="4B4B4B"/>
                </a:solidFill>
                <a:latin typeface="Calibri" panose="020F0502020204030204" pitchFamily="34" charset="0"/>
              </a:rPr>
              <a:t>– including reimbursement </a:t>
            </a:r>
            <a:r>
              <a:rPr lang="en-US" sz="1200" b="0" dirty="0">
                <a:solidFill>
                  <a:srgbClr val="4B4B4B"/>
                </a:solidFill>
                <a:latin typeface="Calibri" panose="020F0502020204030204" pitchFamily="34" charset="0"/>
              </a:rPr>
              <a:t>for clinician </a:t>
            </a:r>
            <a:r>
              <a:rPr lang="en-US" sz="1200" b="0" dirty="0" smtClean="0">
                <a:solidFill>
                  <a:srgbClr val="4B4B4B"/>
                </a:solidFill>
                <a:latin typeface="Calibri" panose="020F0502020204030204" pitchFamily="34" charset="0"/>
              </a:rPr>
              <a:t>counseling; coverage </a:t>
            </a:r>
            <a:r>
              <a:rPr lang="en-US" sz="1200" b="0" dirty="0">
                <a:solidFill>
                  <a:srgbClr val="4B4B4B"/>
                </a:solidFill>
                <a:latin typeface="Calibri" panose="020F0502020204030204" pitchFamily="34" charset="0"/>
              </a:rPr>
              <a:t>for </a:t>
            </a:r>
            <a:r>
              <a:rPr lang="en-US" sz="1200" b="0" dirty="0" smtClean="0">
                <a:solidFill>
                  <a:srgbClr val="4B4B4B"/>
                </a:solidFill>
                <a:latin typeface="Calibri" panose="020F0502020204030204" pitchFamily="34" charset="0"/>
              </a:rPr>
              <a:t>non-pharmacological </a:t>
            </a:r>
            <a:r>
              <a:rPr lang="en-US" sz="1200" b="0" dirty="0">
                <a:solidFill>
                  <a:srgbClr val="4B4B4B"/>
                </a:solidFill>
                <a:latin typeface="Calibri" panose="020F0502020204030204" pitchFamily="34" charset="0"/>
              </a:rPr>
              <a:t>treatments; </a:t>
            </a:r>
            <a:r>
              <a:rPr lang="en-US" sz="1200" b="0" dirty="0" smtClean="0">
                <a:solidFill>
                  <a:srgbClr val="4B4B4B"/>
                </a:solidFill>
                <a:latin typeface="Calibri" panose="020F0502020204030204" pitchFamily="34" charset="0"/>
              </a:rPr>
              <a:t>and drug </a:t>
            </a:r>
            <a:r>
              <a:rPr lang="en-US" sz="1200" b="0" dirty="0">
                <a:solidFill>
                  <a:srgbClr val="4B4B4B"/>
                </a:solidFill>
                <a:latin typeface="Calibri" panose="020F0502020204030204" pitchFamily="34" charset="0"/>
              </a:rPr>
              <a:t>utilization </a:t>
            </a:r>
            <a:r>
              <a:rPr lang="en-US" sz="1200" b="0" dirty="0" smtClean="0">
                <a:solidFill>
                  <a:srgbClr val="4B4B4B"/>
                </a:solidFill>
                <a:latin typeface="Calibri" panose="020F0502020204030204" pitchFamily="34" charset="0"/>
              </a:rPr>
              <a:t>review or prior authorization.</a:t>
            </a:r>
            <a:endParaRPr lang="en-US" sz="1200" b="0" dirty="0">
              <a:solidFill>
                <a:srgbClr val="4B4B4B"/>
              </a:solidFill>
              <a:latin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5400"/>
              </a:spcAft>
              <a:buClr>
                <a:srgbClr val="0039A6">
                  <a:lumMod val="50000"/>
                </a:srgbClr>
              </a:buClr>
              <a:buSzPct val="100000"/>
              <a:buFont typeface="Wingdings" pitchFamily="2" charset="2"/>
              <a:buNone/>
            </a:pPr>
            <a:endParaRPr lang="en-US" sz="1800" b="0" dirty="0">
              <a:solidFill>
                <a:srgbClr val="4B4B4B"/>
              </a:solidFill>
              <a:latin typeface="Calibri" panose="020F0502020204030204" pitchFamily="34" charset="0"/>
            </a:endParaRPr>
          </a:p>
        </p:txBody>
      </p:sp>
      <p:sp>
        <p:nvSpPr>
          <p:cNvPr id="54" name="Content Placeholder 2"/>
          <p:cNvSpPr txBox="1">
            <a:spLocks/>
          </p:cNvSpPr>
          <p:nvPr/>
        </p:nvSpPr>
        <p:spPr>
          <a:xfrm>
            <a:off x="2369479" y="3062771"/>
            <a:ext cx="5867399" cy="84171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Char char="q"/>
              <a:defRPr sz="2400" b="1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SzPct val="100000"/>
              <a:buFont typeface="Wingdings" pitchFamily="2" charset="2"/>
              <a:buChar char="§"/>
              <a:defRPr sz="20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SzPct val="70000"/>
              <a:buFont typeface="Courier New" pitchFamily="49" charset="0"/>
              <a:buChar char="o"/>
              <a:defRPr sz="1800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SzPct val="70000"/>
              <a:buFont typeface="Arial" pitchFamily="34" charset="0"/>
              <a:buChar char="•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600"/>
              </a:spcAft>
              <a:buClr>
                <a:srgbClr val="0039A6">
                  <a:lumMod val="50000"/>
                </a:srgbClr>
              </a:buClr>
              <a:buSzPct val="100000"/>
              <a:buFont typeface="Wingdings" pitchFamily="2" charset="2"/>
              <a:buNone/>
            </a:pPr>
            <a:r>
              <a:rPr lang="en-US" sz="1800" b="0" dirty="0">
                <a:solidFill>
                  <a:srgbClr val="4B4B4B"/>
                </a:solidFill>
                <a:latin typeface="Calibri" panose="020F0502020204030204" pitchFamily="34" charset="0"/>
              </a:rPr>
              <a:t>Clinical Training</a:t>
            </a:r>
          </a:p>
          <a:p>
            <a:pPr marL="0" indent="0">
              <a:spcBef>
                <a:spcPts val="0"/>
              </a:spcBef>
              <a:buClr>
                <a:srgbClr val="0039A6">
                  <a:lumMod val="50000"/>
                </a:srgbClr>
              </a:buClr>
              <a:buSzPct val="100000"/>
              <a:buFont typeface="Wingdings" pitchFamily="2" charset="2"/>
              <a:buNone/>
            </a:pPr>
            <a:r>
              <a:rPr lang="en-US" sz="1200" b="0" dirty="0" smtClean="0">
                <a:solidFill>
                  <a:srgbClr val="4B4B4B"/>
                </a:solidFill>
                <a:latin typeface="Calibri" panose="020F0502020204030204" pitchFamily="34" charset="0"/>
              </a:rPr>
              <a:t>Educate </a:t>
            </a:r>
            <a:r>
              <a:rPr lang="en-US" sz="1200" b="0" dirty="0">
                <a:solidFill>
                  <a:srgbClr val="4B4B4B"/>
                </a:solidFill>
                <a:latin typeface="Calibri" panose="020F0502020204030204" pitchFamily="34" charset="0"/>
              </a:rPr>
              <a:t>providers </a:t>
            </a:r>
            <a:r>
              <a:rPr lang="en-US" sz="1200" b="0" dirty="0" smtClean="0">
                <a:solidFill>
                  <a:srgbClr val="4B4B4B"/>
                </a:solidFill>
                <a:latin typeface="Calibri" panose="020F0502020204030204" pitchFamily="34" charset="0"/>
              </a:rPr>
              <a:t>through medical schools and ongoing continuing medical education (CME) activities. </a:t>
            </a:r>
          </a:p>
          <a:p>
            <a:pPr marL="0" indent="0">
              <a:spcBef>
                <a:spcPts val="0"/>
              </a:spcBef>
              <a:spcAft>
                <a:spcPts val="5400"/>
              </a:spcAft>
              <a:buClr>
                <a:srgbClr val="0039A6">
                  <a:lumMod val="50000"/>
                </a:srgbClr>
              </a:buClr>
              <a:buSzPct val="100000"/>
              <a:buFont typeface="Wingdings" pitchFamily="2" charset="2"/>
              <a:buNone/>
            </a:pPr>
            <a:endParaRPr lang="en-US" sz="1800" b="0" dirty="0">
              <a:solidFill>
                <a:srgbClr val="4B4B4B"/>
              </a:solidFill>
              <a:latin typeface="Calibri" panose="020F0502020204030204" pitchFamily="34" charset="0"/>
            </a:endParaRPr>
          </a:p>
        </p:txBody>
      </p:sp>
      <p:sp>
        <p:nvSpPr>
          <p:cNvPr id="55" name="Content Placeholder 2"/>
          <p:cNvSpPr txBox="1">
            <a:spLocks/>
          </p:cNvSpPr>
          <p:nvPr/>
        </p:nvSpPr>
        <p:spPr>
          <a:xfrm>
            <a:off x="2344597" y="1760416"/>
            <a:ext cx="5867399" cy="84171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Char char="q"/>
              <a:defRPr sz="2400" b="1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SzPct val="100000"/>
              <a:buFont typeface="Wingdings" pitchFamily="2" charset="2"/>
              <a:buChar char="§"/>
              <a:defRPr sz="20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SzPct val="70000"/>
              <a:buFont typeface="Courier New" pitchFamily="49" charset="0"/>
              <a:buChar char="o"/>
              <a:defRPr sz="1800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SzPct val="70000"/>
              <a:buFont typeface="Arial" pitchFamily="34" charset="0"/>
              <a:buChar char="•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600"/>
              </a:spcAft>
              <a:buClr>
                <a:srgbClr val="0039A6">
                  <a:lumMod val="50000"/>
                </a:srgbClr>
              </a:buClr>
              <a:buSzPct val="100000"/>
              <a:buFont typeface="Wingdings" pitchFamily="2" charset="2"/>
              <a:buNone/>
            </a:pPr>
            <a:r>
              <a:rPr lang="en-US" sz="1800" b="0" dirty="0">
                <a:solidFill>
                  <a:srgbClr val="4B4B4B"/>
                </a:solidFill>
                <a:latin typeface="Calibri" panose="020F0502020204030204" pitchFamily="34" charset="0"/>
              </a:rPr>
              <a:t>Translation </a:t>
            </a:r>
            <a:r>
              <a:rPr lang="en-US" sz="1800" b="0" dirty="0" smtClean="0">
                <a:solidFill>
                  <a:srgbClr val="4B4B4B"/>
                </a:solidFill>
                <a:latin typeface="Calibri" panose="020F0502020204030204" pitchFamily="34" charset="0"/>
              </a:rPr>
              <a:t>and </a:t>
            </a:r>
            <a:r>
              <a:rPr lang="en-US" sz="1800" b="0" dirty="0">
                <a:solidFill>
                  <a:srgbClr val="4B4B4B"/>
                </a:solidFill>
                <a:latin typeface="Calibri" panose="020F0502020204030204" pitchFamily="34" charset="0"/>
              </a:rPr>
              <a:t>Communication</a:t>
            </a:r>
          </a:p>
          <a:p>
            <a:pPr marL="0" indent="0">
              <a:spcBef>
                <a:spcPts val="0"/>
              </a:spcBef>
              <a:buClr>
                <a:srgbClr val="0039A6">
                  <a:lumMod val="50000"/>
                </a:srgbClr>
              </a:buClr>
              <a:buSzPct val="100000"/>
              <a:buFont typeface="Wingdings" pitchFamily="2" charset="2"/>
              <a:buNone/>
            </a:pPr>
            <a:r>
              <a:rPr lang="en-US" sz="1200" b="0" dirty="0" smtClean="0">
                <a:solidFill>
                  <a:srgbClr val="4B4B4B"/>
                </a:solidFill>
                <a:latin typeface="Calibri" panose="020F0502020204030204" pitchFamily="34" charset="0"/>
              </a:rPr>
              <a:t>Develop tools and resources about the guidelines for a variety of audiences – including providers, health systems, and the general public.  </a:t>
            </a:r>
            <a:endParaRPr lang="en-US" sz="1800" b="0" dirty="0">
              <a:solidFill>
                <a:srgbClr val="4B4B4B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865862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76200"/>
            <a:ext cx="9144000" cy="7086600"/>
          </a:xfrm>
          <a:prstGeom prst="rect">
            <a:avLst/>
          </a:prstGeom>
        </p:spPr>
      </p:pic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6096000" y="5486400"/>
            <a:ext cx="2707710" cy="509467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Char char="q"/>
              <a:defRPr sz="2400" b="1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SzPct val="100000"/>
              <a:buFont typeface="Wingdings" pitchFamily="2" charset="2"/>
              <a:buChar char="§"/>
              <a:defRPr sz="20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SzPct val="70000"/>
              <a:buFont typeface="Courier New" pitchFamily="49" charset="0"/>
              <a:buChar char="o"/>
              <a:defRPr sz="1800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SzPct val="70000"/>
              <a:buFont typeface="Arial" pitchFamily="34" charset="0"/>
              <a:buChar char="•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spcAft>
                <a:spcPts val="1800"/>
              </a:spcAft>
              <a:buClr>
                <a:srgbClr val="0039A6">
                  <a:lumMod val="50000"/>
                </a:srgbClr>
              </a:buClr>
              <a:buFont typeface="Wingdings" pitchFamily="2" charset="2"/>
              <a:buNone/>
            </a:pPr>
            <a:r>
              <a:rPr lang="en-US" sz="2800" dirty="0" smtClean="0">
                <a:solidFill>
                  <a:srgbClr val="0039A6">
                    <a:lumMod val="50000"/>
                  </a:srgbClr>
                </a:solidFill>
                <a:effectLst>
                  <a:glow rad="127000">
                    <a:srgbClr val="FFFFFF"/>
                  </a:glow>
                </a:effectLst>
                <a:uFill>
                  <a:solidFill>
                    <a:srgbClr val="C00000"/>
                  </a:solidFill>
                </a:uFill>
              </a:rPr>
              <a:t>Older Adult</a:t>
            </a:r>
            <a:endParaRPr lang="en-US" dirty="0" smtClean="0">
              <a:solidFill>
                <a:srgbClr val="000000"/>
              </a:solidFill>
              <a:effectLst>
                <a:glow rad="127000">
                  <a:srgbClr val="FFFFFF">
                    <a:alpha val="40000"/>
                  </a:srgbClr>
                </a:glow>
              </a:effectLst>
              <a:uFill>
                <a:solidFill>
                  <a:srgbClr val="C00000"/>
                </a:solidFill>
              </a:uFill>
              <a:latin typeface="Calibri" panose="020F0502020204030204" pitchFamily="34" charset="0"/>
            </a:endParaRP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6096000" y="5867400"/>
            <a:ext cx="2783910" cy="509467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Char char="q"/>
              <a:defRPr sz="2400" b="1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SzPct val="100000"/>
              <a:buFont typeface="Wingdings" pitchFamily="2" charset="2"/>
              <a:buChar char="§"/>
              <a:defRPr sz="20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SzPct val="70000"/>
              <a:buFont typeface="Courier New" pitchFamily="49" charset="0"/>
              <a:buChar char="o"/>
              <a:defRPr sz="1800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SzPct val="70000"/>
              <a:buFont typeface="Arial" pitchFamily="34" charset="0"/>
              <a:buChar char="•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spcAft>
                <a:spcPts val="1800"/>
              </a:spcAft>
              <a:buClr>
                <a:srgbClr val="0039A6">
                  <a:lumMod val="50000"/>
                </a:srgbClr>
              </a:buClr>
              <a:buFont typeface="Wingdings" pitchFamily="2" charset="2"/>
              <a:buNone/>
            </a:pPr>
            <a:r>
              <a:rPr lang="en-US" sz="2800" dirty="0" smtClean="0">
                <a:solidFill>
                  <a:srgbClr val="0039A6">
                    <a:lumMod val="50000"/>
                  </a:srgbClr>
                </a:solidFill>
                <a:effectLst>
                  <a:glow rad="127000">
                    <a:srgbClr val="FFFFFF"/>
                  </a:glow>
                </a:effectLst>
                <a:uFill>
                  <a:solidFill>
                    <a:srgbClr val="C00000"/>
                  </a:solidFill>
                </a:uFill>
              </a:rPr>
              <a:t>Fall Prevention</a:t>
            </a:r>
            <a:endParaRPr lang="en-US" dirty="0" smtClean="0">
              <a:solidFill>
                <a:srgbClr val="000000"/>
              </a:solidFill>
              <a:effectLst>
                <a:glow rad="127000">
                  <a:srgbClr val="FFFFFF">
                    <a:alpha val="40000"/>
                  </a:srgbClr>
                </a:glow>
              </a:effectLst>
              <a:uFill>
                <a:solidFill>
                  <a:srgbClr val="C00000"/>
                </a:solidFill>
              </a:u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213294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80096" cy="6858000"/>
          </a:xfrm>
          <a:prstGeom prst="rect">
            <a:avLst/>
          </a:prstGeom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2400" y="5201884"/>
            <a:ext cx="4041486" cy="89703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/>
        </p:spPr>
      </p:pic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400" y="6251314"/>
            <a:ext cx="6103466" cy="60668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52400" y="6305490"/>
            <a:ext cx="610346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457200"/>
            <a:r>
              <a:rPr lang="en-US" sz="2000" b="1" dirty="0" smtClean="0">
                <a:solidFill>
                  <a:srgbClr val="1F497D"/>
                </a:solidFill>
              </a:rPr>
              <a:t>STEADI: St</a:t>
            </a:r>
            <a:r>
              <a:rPr lang="en-US" sz="2000" dirty="0" smtClean="0">
                <a:solidFill>
                  <a:srgbClr val="1F497D"/>
                </a:solidFill>
              </a:rPr>
              <a:t>opping, </a:t>
            </a:r>
            <a:r>
              <a:rPr lang="en-US" sz="2000" b="1" dirty="0" smtClean="0">
                <a:solidFill>
                  <a:srgbClr val="1F497D"/>
                </a:solidFill>
              </a:rPr>
              <a:t>E</a:t>
            </a:r>
            <a:r>
              <a:rPr lang="en-US" sz="2000" dirty="0" smtClean="0">
                <a:solidFill>
                  <a:srgbClr val="1F497D"/>
                </a:solidFill>
              </a:rPr>
              <a:t>lderly </a:t>
            </a:r>
            <a:r>
              <a:rPr lang="en-US" sz="2000" b="1" dirty="0" smtClean="0">
                <a:solidFill>
                  <a:srgbClr val="1F497D"/>
                </a:solidFill>
              </a:rPr>
              <a:t>A</a:t>
            </a:r>
            <a:r>
              <a:rPr lang="en-US" sz="2000" dirty="0" smtClean="0">
                <a:solidFill>
                  <a:srgbClr val="1F497D"/>
                </a:solidFill>
              </a:rPr>
              <a:t>ccidents, </a:t>
            </a:r>
            <a:r>
              <a:rPr lang="en-US" sz="2000" b="1" dirty="0" smtClean="0">
                <a:solidFill>
                  <a:srgbClr val="1F497D"/>
                </a:solidFill>
              </a:rPr>
              <a:t>D</a:t>
            </a:r>
            <a:r>
              <a:rPr lang="en-US" sz="2000" dirty="0" smtClean="0">
                <a:solidFill>
                  <a:srgbClr val="1F497D"/>
                </a:solidFill>
              </a:rPr>
              <a:t>eaths and </a:t>
            </a:r>
            <a:r>
              <a:rPr lang="en-US" sz="2000" b="1" dirty="0" smtClean="0">
                <a:solidFill>
                  <a:srgbClr val="1F497D"/>
                </a:solidFill>
              </a:rPr>
              <a:t>I</a:t>
            </a:r>
            <a:r>
              <a:rPr lang="en-US" sz="2000" dirty="0" smtClean="0">
                <a:solidFill>
                  <a:srgbClr val="1F497D"/>
                </a:solidFill>
              </a:rPr>
              <a:t>njuries </a:t>
            </a:r>
            <a:endParaRPr lang="en-US" sz="20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4968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NCHHSTP_PPT_dark(">
  <a:themeElements>
    <a:clrScheme name="NCIPC Dark PPT Colors">
      <a:dk1>
        <a:srgbClr val="FFC000"/>
      </a:dk1>
      <a:lt1>
        <a:srgbClr val="0F56DC"/>
      </a:lt1>
      <a:dk2>
        <a:srgbClr val="FFFFFF"/>
      </a:dk2>
      <a:lt2>
        <a:srgbClr val="FFFFFF"/>
      </a:lt2>
      <a:accent1>
        <a:srgbClr val="6E267B"/>
      </a:accent1>
      <a:accent2>
        <a:srgbClr val="007934"/>
      </a:accent2>
      <a:accent3>
        <a:srgbClr val="8CB8C6"/>
      </a:accent3>
      <a:accent4>
        <a:srgbClr val="D47B22"/>
      </a:accent4>
      <a:accent5>
        <a:srgbClr val="FADA63"/>
      </a:accent5>
      <a:accent6>
        <a:srgbClr val="002060"/>
      </a:accent6>
      <a:hlink>
        <a:srgbClr val="FFC000"/>
      </a:hlink>
      <a:folHlink>
        <a:srgbClr val="3077FF"/>
      </a:folHlink>
    </a:clrScheme>
    <a:fontScheme name="CDC Myriad Web Pro">
      <a:majorFont>
        <a:latin typeface="Myriad Web Pro"/>
        <a:ea typeface=""/>
        <a:cs typeface=""/>
      </a:majorFont>
      <a:minorFont>
        <a:latin typeface="Myriad Web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1.xml><?xml version="1.0" encoding="utf-8"?>
<a:theme xmlns:a="http://schemas.openxmlformats.org/drawingml/2006/main" name="1_NCEH_ATSDR_combined">
  <a:themeElements>
    <a:clrScheme name="CDC OD Dark PPT Colors">
      <a:dk1>
        <a:srgbClr val="0F56DC"/>
      </a:dk1>
      <a:lt1>
        <a:srgbClr val="FFC000"/>
      </a:lt1>
      <a:dk2>
        <a:srgbClr val="FFFFFF"/>
      </a:dk2>
      <a:lt2>
        <a:srgbClr val="FFFFFF"/>
      </a:lt2>
      <a:accent1>
        <a:srgbClr val="4983F2"/>
      </a:accent1>
      <a:accent2>
        <a:srgbClr val="007D57"/>
      </a:accent2>
      <a:accent3>
        <a:srgbClr val="9A3B26"/>
      </a:accent3>
      <a:accent4>
        <a:srgbClr val="7F7F7F"/>
      </a:accent4>
      <a:accent5>
        <a:srgbClr val="0F56DC"/>
      </a:accent5>
      <a:accent6>
        <a:srgbClr val="002060"/>
      </a:accent6>
      <a:hlink>
        <a:srgbClr val="FFC000"/>
      </a:hlink>
      <a:folHlink>
        <a:srgbClr val="3077FF"/>
      </a:folHlink>
    </a:clrScheme>
    <a:fontScheme name="CDC Myriad Web Pro">
      <a:majorFont>
        <a:latin typeface="Myriad Web Pro"/>
        <a:ea typeface=""/>
        <a:cs typeface=""/>
      </a:majorFont>
      <a:minorFont>
        <a:latin typeface="Myriad Web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dirty="0" smtClean="0">
            <a:solidFill>
              <a:srgbClr val="000000"/>
            </a:solidFill>
            <a:latin typeface="Calibri" panose="020F0502020204030204" pitchFamily="34" charset="0"/>
          </a:defRPr>
        </a:defPPr>
      </a:lstStyle>
    </a:txDef>
  </a:objectDefaults>
  <a:extraClrSchemeLst/>
</a:theme>
</file>

<file path=ppt/theme/theme12.xml><?xml version="1.0" encoding="utf-8"?>
<a:theme xmlns:a="http://schemas.openxmlformats.org/drawingml/2006/main" name="2_NCEH_ATSDR_combined">
  <a:themeElements>
    <a:clrScheme name="CDC OD Dark PPT Colors">
      <a:dk1>
        <a:srgbClr val="0F56DC"/>
      </a:dk1>
      <a:lt1>
        <a:srgbClr val="FFC000"/>
      </a:lt1>
      <a:dk2>
        <a:srgbClr val="FFFFFF"/>
      </a:dk2>
      <a:lt2>
        <a:srgbClr val="FFFFFF"/>
      </a:lt2>
      <a:accent1>
        <a:srgbClr val="4983F2"/>
      </a:accent1>
      <a:accent2>
        <a:srgbClr val="007D57"/>
      </a:accent2>
      <a:accent3>
        <a:srgbClr val="9A3B26"/>
      </a:accent3>
      <a:accent4>
        <a:srgbClr val="7F7F7F"/>
      </a:accent4>
      <a:accent5>
        <a:srgbClr val="0F56DC"/>
      </a:accent5>
      <a:accent6>
        <a:srgbClr val="002060"/>
      </a:accent6>
      <a:hlink>
        <a:srgbClr val="FFC000"/>
      </a:hlink>
      <a:folHlink>
        <a:srgbClr val="3077FF"/>
      </a:folHlink>
    </a:clrScheme>
    <a:fontScheme name="CDC Myriad Web Pro">
      <a:majorFont>
        <a:latin typeface="Myriad Web Pro"/>
        <a:ea typeface=""/>
        <a:cs typeface=""/>
      </a:majorFont>
      <a:minorFont>
        <a:latin typeface="Myriad Web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dirty="0" smtClean="0">
            <a:solidFill>
              <a:srgbClr val="000000"/>
            </a:solidFill>
            <a:latin typeface="Calibri" panose="020F0502020204030204" pitchFamily="34" charset="0"/>
          </a:defRPr>
        </a:defPPr>
      </a:lstStyle>
    </a:txDef>
  </a:objectDefaults>
  <a:extraClrSchemeLst/>
</a:theme>
</file>

<file path=ppt/theme/theme1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1.14 OGC Theme">
  <a:themeElements>
    <a:clrScheme name="NCIPC Light PPT Colors">
      <a:dk1>
        <a:srgbClr val="0039A6"/>
      </a:dk1>
      <a:lt1>
        <a:srgbClr val="FFFFFF"/>
      </a:lt1>
      <a:dk2>
        <a:srgbClr val="3077FF"/>
      </a:dk2>
      <a:lt2>
        <a:srgbClr val="4B4B4B"/>
      </a:lt2>
      <a:accent1>
        <a:srgbClr val="6E267B"/>
      </a:accent1>
      <a:accent2>
        <a:srgbClr val="007934"/>
      </a:accent2>
      <a:accent3>
        <a:srgbClr val="8CB8C6"/>
      </a:accent3>
      <a:accent4>
        <a:srgbClr val="D47B22"/>
      </a:accent4>
      <a:accent5>
        <a:srgbClr val="FADA63"/>
      </a:accent5>
      <a:accent6>
        <a:srgbClr val="002060"/>
      </a:accent6>
      <a:hlink>
        <a:srgbClr val="002060"/>
      </a:hlink>
      <a:folHlink>
        <a:srgbClr val="0053F2"/>
      </a:folHlink>
    </a:clrScheme>
    <a:fontScheme name="CDC Myriad Web Pro">
      <a:majorFont>
        <a:latin typeface="Myriad Web Pro"/>
        <a:ea typeface=""/>
        <a:cs typeface=""/>
      </a:majorFont>
      <a:minorFont>
        <a:latin typeface="Myriad Web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DC_OD_PPT_dark([1]">
  <a:themeElements>
    <a:clrScheme name="CDC OD Dark PPT Colors">
      <a:dk1>
        <a:srgbClr val="0F56DC"/>
      </a:dk1>
      <a:lt1>
        <a:srgbClr val="FFC000"/>
      </a:lt1>
      <a:dk2>
        <a:srgbClr val="FFFFFF"/>
      </a:dk2>
      <a:lt2>
        <a:srgbClr val="FFFFFF"/>
      </a:lt2>
      <a:accent1>
        <a:srgbClr val="4983F2"/>
      </a:accent1>
      <a:accent2>
        <a:srgbClr val="007D57"/>
      </a:accent2>
      <a:accent3>
        <a:srgbClr val="9A3B26"/>
      </a:accent3>
      <a:accent4>
        <a:srgbClr val="7F7F7F"/>
      </a:accent4>
      <a:accent5>
        <a:srgbClr val="0F56DC"/>
      </a:accent5>
      <a:accent6>
        <a:srgbClr val="002060"/>
      </a:accent6>
      <a:hlink>
        <a:srgbClr val="FFC000"/>
      </a:hlink>
      <a:folHlink>
        <a:srgbClr val="3077FF"/>
      </a:folHlink>
    </a:clrScheme>
    <a:fontScheme name="CDC Myriad Web Pro">
      <a:majorFont>
        <a:latin typeface="Myriad Web Pro"/>
        <a:ea typeface=""/>
        <a:cs typeface=""/>
      </a:majorFont>
      <a:minorFont>
        <a:latin typeface="Myriad Web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3_AAA_New CDC template - DB 011911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NCEH_ATSDR_combined">
  <a:themeElements>
    <a:clrScheme name="Custom 1">
      <a:dk1>
        <a:srgbClr val="0F56DC"/>
      </a:dk1>
      <a:lt1>
        <a:srgbClr val="FFC000"/>
      </a:lt1>
      <a:dk2>
        <a:srgbClr val="FFFFFF"/>
      </a:dk2>
      <a:lt2>
        <a:srgbClr val="FFFFFF"/>
      </a:lt2>
      <a:accent1>
        <a:srgbClr val="4983F2"/>
      </a:accent1>
      <a:accent2>
        <a:srgbClr val="007D57"/>
      </a:accent2>
      <a:accent3>
        <a:srgbClr val="9A3B26"/>
      </a:accent3>
      <a:accent4>
        <a:srgbClr val="7F7F7F"/>
      </a:accent4>
      <a:accent5>
        <a:srgbClr val="0F56DC"/>
      </a:accent5>
      <a:accent6>
        <a:srgbClr val="002060"/>
      </a:accent6>
      <a:hlink>
        <a:srgbClr val="0F56DC"/>
      </a:hlink>
      <a:folHlink>
        <a:srgbClr val="3077FF"/>
      </a:folHlink>
    </a:clrScheme>
    <a:fontScheme name="CDC Myriad Web Pro">
      <a:majorFont>
        <a:latin typeface="Myriad Web Pro"/>
        <a:ea typeface=""/>
        <a:cs typeface=""/>
      </a:majorFont>
      <a:minorFont>
        <a:latin typeface="Myriad Web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dirty="0" smtClean="0">
            <a:solidFill>
              <a:srgbClr val="000000"/>
            </a:solidFill>
            <a:latin typeface="Calibri" panose="020F0502020204030204" pitchFamily="34" charset="0"/>
          </a:defRPr>
        </a:defPPr>
      </a:lstStyle>
    </a:txDef>
  </a:objectDefaults>
  <a:extraClrSchemeLst/>
</a:theme>
</file>

<file path=ppt/theme/theme6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1_Office Theme">
  <a:themeElements>
    <a:clrScheme name="Custom 1">
      <a:dk1>
        <a:sysClr val="windowText" lastClr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8.xml><?xml version="1.0" encoding="utf-8"?>
<a:theme xmlns:a="http://schemas.openxmlformats.org/drawingml/2006/main" name="3_Office Theme">
  <a:themeElements>
    <a:clrScheme name="Custom 1">
      <a:dk1>
        <a:sysClr val="windowText" lastClr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9.xml><?xml version="1.0" encoding="utf-8"?>
<a:theme xmlns:a="http://schemas.openxmlformats.org/drawingml/2006/main" name="CDC OD Light Frame">
  <a:themeElements>
    <a:clrScheme name="NCIPC Light PPT Colors">
      <a:dk1>
        <a:srgbClr val="0039A6"/>
      </a:dk1>
      <a:lt1>
        <a:srgbClr val="FFFFFF"/>
      </a:lt1>
      <a:dk2>
        <a:srgbClr val="3077FF"/>
      </a:dk2>
      <a:lt2>
        <a:srgbClr val="4B4B4B"/>
      </a:lt2>
      <a:accent1>
        <a:srgbClr val="6E267B"/>
      </a:accent1>
      <a:accent2>
        <a:srgbClr val="007934"/>
      </a:accent2>
      <a:accent3>
        <a:srgbClr val="8CB8C6"/>
      </a:accent3>
      <a:accent4>
        <a:srgbClr val="D47B22"/>
      </a:accent4>
      <a:accent5>
        <a:srgbClr val="FADA63"/>
      </a:accent5>
      <a:accent6>
        <a:srgbClr val="002060"/>
      </a:accent6>
      <a:hlink>
        <a:srgbClr val="002060"/>
      </a:hlink>
      <a:folHlink>
        <a:srgbClr val="0053F2"/>
      </a:folHlink>
    </a:clrScheme>
    <a:fontScheme name="CDC Myriad Web Pro">
      <a:majorFont>
        <a:latin typeface="Myriad Web Pro"/>
        <a:ea typeface=""/>
        <a:cs typeface=""/>
      </a:majorFont>
      <a:minorFont>
        <a:latin typeface="Myriad Web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NCIPC Light PPT Colors">
    <a:dk1>
      <a:srgbClr val="0039A6"/>
    </a:dk1>
    <a:lt1>
      <a:srgbClr val="FFFFFF"/>
    </a:lt1>
    <a:dk2>
      <a:srgbClr val="3077FF"/>
    </a:dk2>
    <a:lt2>
      <a:srgbClr val="4B4B4B"/>
    </a:lt2>
    <a:accent1>
      <a:srgbClr val="6E267B"/>
    </a:accent1>
    <a:accent2>
      <a:srgbClr val="007934"/>
    </a:accent2>
    <a:accent3>
      <a:srgbClr val="8CB8C6"/>
    </a:accent3>
    <a:accent4>
      <a:srgbClr val="D47B22"/>
    </a:accent4>
    <a:accent5>
      <a:srgbClr val="FADA63"/>
    </a:accent5>
    <a:accent6>
      <a:srgbClr val="002060"/>
    </a:accent6>
    <a:hlink>
      <a:srgbClr val="002060"/>
    </a:hlink>
    <a:folHlink>
      <a:srgbClr val="0053F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9857</TotalTime>
  <Words>894</Words>
  <Application>Microsoft Office PowerPoint</Application>
  <PresentationFormat>On-screen Show (4:3)</PresentationFormat>
  <Paragraphs>178</Paragraphs>
  <Slides>29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13</vt:i4>
      </vt:variant>
      <vt:variant>
        <vt:lpstr>Slide Titles</vt:lpstr>
      </vt:variant>
      <vt:variant>
        <vt:i4>29</vt:i4>
      </vt:variant>
    </vt:vector>
  </HeadingPairs>
  <TitlesOfParts>
    <vt:vector size="51" baseType="lpstr">
      <vt:lpstr>ＭＳ Ｐゴシック</vt:lpstr>
      <vt:lpstr>Arial</vt:lpstr>
      <vt:lpstr>Calibri</vt:lpstr>
      <vt:lpstr>Calibri Light</vt:lpstr>
      <vt:lpstr>Courier New</vt:lpstr>
      <vt:lpstr>Myriad Web Pro</vt:lpstr>
      <vt:lpstr>Palatino Linotype</vt:lpstr>
      <vt:lpstr>Verdana</vt:lpstr>
      <vt:lpstr>Wingdings</vt:lpstr>
      <vt:lpstr>1_NCHHSTP_PPT_dark(</vt:lpstr>
      <vt:lpstr>11.14 OGC Theme</vt:lpstr>
      <vt:lpstr>CDC_OD_PPT_dark([1]</vt:lpstr>
      <vt:lpstr>3_AAA_New CDC template - DB 011911</vt:lpstr>
      <vt:lpstr>NCEH_ATSDR_combined</vt:lpstr>
      <vt:lpstr>Office Theme</vt:lpstr>
      <vt:lpstr>1_Office Theme</vt:lpstr>
      <vt:lpstr>3_Office Theme</vt:lpstr>
      <vt:lpstr>CDC OD Light Frame</vt:lpstr>
      <vt:lpstr>Custom Design</vt:lpstr>
      <vt:lpstr>1_NCEH_ATSDR_combined</vt:lpstr>
      <vt:lpstr>2_NCEH_ATSDR_combined</vt:lpstr>
      <vt:lpstr>2_Office Theme</vt:lpstr>
      <vt:lpstr>Unintentional Injury Prevention</vt:lpstr>
      <vt:lpstr>Motor Vehicle Injury</vt:lpstr>
      <vt:lpstr>Prescription Drug Overdose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Integrating STEADI into </vt:lpstr>
      <vt:lpstr>STEADI  connects. . . </vt:lpstr>
      <vt:lpstr>Making it easier to implement effective community-based fall prevention programs</vt:lpstr>
      <vt:lpstr>Trainings that Target Multiple Audiences </vt:lpstr>
      <vt:lpstr>PowerPoint Presentation</vt:lpstr>
      <vt:lpstr>Motor Vehicle Injury Prevention Priority Areas</vt:lpstr>
      <vt:lpstr>PowerPoint Presentation</vt:lpstr>
      <vt:lpstr>Benchmarking Progress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Proposed National Concussion</vt:lpstr>
      <vt:lpstr>Pediatric Mild TBI Guidelines</vt:lpstr>
      <vt:lpstr>PowerPoint Presentation</vt:lpstr>
      <vt:lpstr>PowerPoint Presentation</vt:lpstr>
      <vt:lpstr>PowerPoint Presentation</vt:lpstr>
      <vt:lpstr>PowerPoint Presentation</vt:lpstr>
    </vt:vector>
  </TitlesOfParts>
  <Company>Centers for Disease Control and Prevention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Epidemiologic  Basis for  Pain Clinic Laws</dc:title>
  <dc:creator>Noah Aleshire</dc:creator>
  <cp:lastModifiedBy>Baldwin, Grant (CDC/ONDIEH/NCIPC)</cp:lastModifiedBy>
  <cp:revision>498</cp:revision>
  <cp:lastPrinted>2015-11-29T23:52:32Z</cp:lastPrinted>
  <dcterms:created xsi:type="dcterms:W3CDTF">2013-06-04T17:40:36Z</dcterms:created>
  <dcterms:modified xsi:type="dcterms:W3CDTF">2017-02-22T15:54:44Z</dcterms:modified>
</cp:coreProperties>
</file>

<file path=docProps/custom.xml><?xml version="1.0" encoding="utf-8"?>
<Properties xmlns:vt="http://schemas.openxmlformats.org/officeDocument/2006/docPropsVTypes" xmlns="http://schemas.openxmlformats.org/officeDocument/2006/custom-properties">
  <property fmtid="{D5CDD505-2E9C-101B-9397-08002B2CF9AE}" pid="2" name="MSIP_Label_7b94a7b8-f06c-4dfe-bdcc-9b548fd58c31_Enabled">
    <vt:lpwstr>True</vt:lpwstr>
  </property>
  <property fmtid="{D5CDD505-2E9C-101B-9397-08002B2CF9AE}" pid="3" name="MSIP_Label_7b94a7b8-f06c-4dfe-bdcc-9b548fd58c31_SiteId">
    <vt:lpwstr>9ce70869-60db-44fd-abe8-d2767077fc8f</vt:lpwstr>
  </property>
  <property fmtid="{D5CDD505-2E9C-101B-9397-08002B2CF9AE}" pid="4" name="MSIP_Label_7b94a7b8-f06c-4dfe-bdcc-9b548fd58c31_Owner">
    <vt:lpwstr>AHB-SIT-AIP-Cloud@cdc.gov</vt:lpwstr>
  </property>
  <property fmtid="{D5CDD505-2E9C-101B-9397-08002B2CF9AE}" pid="5" name="MSIP_Label_7b94a7b8-f06c-4dfe-bdcc-9b548fd58c31_SetDate">
    <vt:lpwstr>2019-04-26T00:19:10.8725666Z</vt:lpwstr>
  </property>
  <property fmtid="{D5CDD505-2E9C-101B-9397-08002B2CF9AE}" pid="6" name="MSIP_Label_7b94a7b8-f06c-4dfe-bdcc-9b548fd58c31_Name">
    <vt:lpwstr>General</vt:lpwstr>
  </property>
  <property fmtid="{D5CDD505-2E9C-101B-9397-08002B2CF9AE}" pid="7" name="MSIP_Label_7b94a7b8-f06c-4dfe-bdcc-9b548fd58c31_Application">
    <vt:lpwstr>Microsoft Azure Information Protection</vt:lpwstr>
  </property>
  <property fmtid="{D5CDD505-2E9C-101B-9397-08002B2CF9AE}" pid="8" name="MSIP_Label_7b94a7b8-f06c-4dfe-bdcc-9b548fd58c31_Extended_MSFT_Method">
    <vt:lpwstr>Automatic</vt:lpwstr>
  </property>
  <property fmtid="{D5CDD505-2E9C-101B-9397-08002B2CF9AE}" pid="9" name="Sensitivity">
    <vt:lpwstr>General</vt:lpwstr>
  </property>
</Properties>
</file>